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4"/>
  </p:sldMasterIdLst>
  <p:notesMasterIdLst>
    <p:notesMasterId r:id="rId12"/>
  </p:notesMasterIdLst>
  <p:handoutMasterIdLst>
    <p:handoutMasterId r:id="rId13"/>
  </p:handoutMasterIdLst>
  <p:sldIdLst>
    <p:sldId id="350" r:id="rId5"/>
    <p:sldId id="352" r:id="rId6"/>
    <p:sldId id="353" r:id="rId7"/>
    <p:sldId id="354" r:id="rId8"/>
    <p:sldId id="355" r:id="rId9"/>
    <p:sldId id="356" r:id="rId10"/>
    <p:sldId id="357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FF"/>
    <a:srgbClr val="FFCCCC"/>
    <a:srgbClr val="CCECFF"/>
    <a:srgbClr val="CC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CF5FE-EAD7-46B1-A387-BAF7D19A801E}" v="8" dt="2024-05-19T20:51:09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sykes" userId="430cc5252c2db01b" providerId="LiveId" clId="{D16CF5FE-EAD7-46B1-A387-BAF7D19A801E}"/>
    <pc:docChg chg="undo custSel addSld modSld">
      <pc:chgData name="simon sykes" userId="430cc5252c2db01b" providerId="LiveId" clId="{D16CF5FE-EAD7-46B1-A387-BAF7D19A801E}" dt="2024-05-19T20:59:15.109" v="4185" actId="20577"/>
      <pc:docMkLst>
        <pc:docMk/>
      </pc:docMkLst>
      <pc:sldChg chg="addSp modSp mod">
        <pc:chgData name="simon sykes" userId="430cc5252c2db01b" providerId="LiveId" clId="{D16CF5FE-EAD7-46B1-A387-BAF7D19A801E}" dt="2024-05-19T20:16:09" v="476" actId="20577"/>
        <pc:sldMkLst>
          <pc:docMk/>
          <pc:sldMk cId="2960950710" sldId="350"/>
        </pc:sldMkLst>
        <pc:spChg chg="add mod">
          <ac:chgData name="simon sykes" userId="430cc5252c2db01b" providerId="LiveId" clId="{D16CF5FE-EAD7-46B1-A387-BAF7D19A801E}" dt="2024-05-19T20:16:09" v="476" actId="20577"/>
          <ac:spMkLst>
            <pc:docMk/>
            <pc:sldMk cId="2960950710" sldId="350"/>
            <ac:spMk id="3" creationId="{5FEC74C1-DA18-04A7-287A-D1AC9A6D073A}"/>
          </ac:spMkLst>
        </pc:spChg>
      </pc:sldChg>
      <pc:sldChg chg="modSp mod">
        <pc:chgData name="simon sykes" userId="430cc5252c2db01b" providerId="LiveId" clId="{D16CF5FE-EAD7-46B1-A387-BAF7D19A801E}" dt="2024-05-19T19:36:12.231" v="141" actId="20577"/>
        <pc:sldMkLst>
          <pc:docMk/>
          <pc:sldMk cId="289860937" sldId="352"/>
        </pc:sldMkLst>
        <pc:spChg chg="mod">
          <ac:chgData name="simon sykes" userId="430cc5252c2db01b" providerId="LiveId" clId="{D16CF5FE-EAD7-46B1-A387-BAF7D19A801E}" dt="2024-05-19T19:30:33.976" v="17" actId="1035"/>
          <ac:spMkLst>
            <pc:docMk/>
            <pc:sldMk cId="289860937" sldId="352"/>
            <ac:spMk id="34" creationId="{CE4FFAF2-B60D-1574-28C8-DA4D0E1E6730}"/>
          </ac:spMkLst>
        </pc:spChg>
        <pc:spChg chg="mod">
          <ac:chgData name="simon sykes" userId="430cc5252c2db01b" providerId="LiveId" clId="{D16CF5FE-EAD7-46B1-A387-BAF7D19A801E}" dt="2024-05-19T19:32:36.492" v="24" actId="1076"/>
          <ac:spMkLst>
            <pc:docMk/>
            <pc:sldMk cId="289860937" sldId="352"/>
            <ac:spMk id="35" creationId="{520FC90A-34A7-5F7A-6223-DBDD777963A4}"/>
          </ac:spMkLst>
        </pc:spChg>
        <pc:spChg chg="mod">
          <ac:chgData name="simon sykes" userId="430cc5252c2db01b" providerId="LiveId" clId="{D16CF5FE-EAD7-46B1-A387-BAF7D19A801E}" dt="2024-05-19T19:33:19.617" v="53" actId="1036"/>
          <ac:spMkLst>
            <pc:docMk/>
            <pc:sldMk cId="289860937" sldId="352"/>
            <ac:spMk id="36" creationId="{E60544BA-8C68-51FE-AADB-C62C5F183E80}"/>
          </ac:spMkLst>
        </pc:spChg>
        <pc:spChg chg="mod">
          <ac:chgData name="simon sykes" userId="430cc5252c2db01b" providerId="LiveId" clId="{D16CF5FE-EAD7-46B1-A387-BAF7D19A801E}" dt="2024-05-19T19:33:52.662" v="65" actId="20577"/>
          <ac:spMkLst>
            <pc:docMk/>
            <pc:sldMk cId="289860937" sldId="352"/>
            <ac:spMk id="41" creationId="{F101F633-EC5F-78CA-E819-A653243D7B5C}"/>
          </ac:spMkLst>
        </pc:spChg>
        <pc:spChg chg="mod">
          <ac:chgData name="simon sykes" userId="430cc5252c2db01b" providerId="LiveId" clId="{D16CF5FE-EAD7-46B1-A387-BAF7D19A801E}" dt="2024-05-19T19:32:17.184" v="21" actId="1076"/>
          <ac:spMkLst>
            <pc:docMk/>
            <pc:sldMk cId="289860937" sldId="352"/>
            <ac:spMk id="42" creationId="{0B558E71-84EE-0C91-B742-42659DC7FADC}"/>
          </ac:spMkLst>
        </pc:spChg>
        <pc:spChg chg="mod">
          <ac:chgData name="simon sykes" userId="430cc5252c2db01b" providerId="LiveId" clId="{D16CF5FE-EAD7-46B1-A387-BAF7D19A801E}" dt="2024-05-19T19:33:36.534" v="59" actId="1037"/>
          <ac:spMkLst>
            <pc:docMk/>
            <pc:sldMk cId="289860937" sldId="352"/>
            <ac:spMk id="43" creationId="{A653AC9D-6061-402F-A8C4-D35A60EA8CF3}"/>
          </ac:spMkLst>
        </pc:spChg>
        <pc:spChg chg="mod">
          <ac:chgData name="simon sykes" userId="430cc5252c2db01b" providerId="LiveId" clId="{D16CF5FE-EAD7-46B1-A387-BAF7D19A801E}" dt="2024-05-19T19:33:49.263" v="63" actId="20577"/>
          <ac:spMkLst>
            <pc:docMk/>
            <pc:sldMk cId="289860937" sldId="352"/>
            <ac:spMk id="44" creationId="{45FF7386-ED8D-4442-34B8-5292EEAAB160}"/>
          </ac:spMkLst>
        </pc:spChg>
        <pc:spChg chg="mod">
          <ac:chgData name="simon sykes" userId="430cc5252c2db01b" providerId="LiveId" clId="{D16CF5FE-EAD7-46B1-A387-BAF7D19A801E}" dt="2024-05-19T19:33:39.782" v="61" actId="1037"/>
          <ac:spMkLst>
            <pc:docMk/>
            <pc:sldMk cId="289860937" sldId="352"/>
            <ac:spMk id="45" creationId="{8135F6C9-D5A4-170D-CF22-C5D04A5C16A5}"/>
          </ac:spMkLst>
        </pc:spChg>
        <pc:spChg chg="mod">
          <ac:chgData name="simon sykes" userId="430cc5252c2db01b" providerId="LiveId" clId="{D16CF5FE-EAD7-46B1-A387-BAF7D19A801E}" dt="2024-05-19T19:32:25.848" v="22" actId="1076"/>
          <ac:spMkLst>
            <pc:docMk/>
            <pc:sldMk cId="289860937" sldId="352"/>
            <ac:spMk id="46" creationId="{D31A22C2-346C-8805-0B80-6DD4D9223B05}"/>
          </ac:spMkLst>
        </pc:spChg>
        <pc:spChg chg="mod">
          <ac:chgData name="simon sykes" userId="430cc5252c2db01b" providerId="LiveId" clId="{D16CF5FE-EAD7-46B1-A387-BAF7D19A801E}" dt="2024-05-19T19:36:07.701" v="139" actId="20577"/>
          <ac:spMkLst>
            <pc:docMk/>
            <pc:sldMk cId="289860937" sldId="352"/>
            <ac:spMk id="47" creationId="{B3F3EF0E-6F97-FBDF-6F1A-20670F9B44F0}"/>
          </ac:spMkLst>
        </pc:spChg>
        <pc:spChg chg="mod">
          <ac:chgData name="simon sykes" userId="430cc5252c2db01b" providerId="LiveId" clId="{D16CF5FE-EAD7-46B1-A387-BAF7D19A801E}" dt="2024-05-19T19:34:39.299" v="67" actId="1076"/>
          <ac:spMkLst>
            <pc:docMk/>
            <pc:sldMk cId="289860937" sldId="352"/>
            <ac:spMk id="48" creationId="{D522FFE9-0F7A-27A0-8C94-17DF74C25B7D}"/>
          </ac:spMkLst>
        </pc:spChg>
        <pc:spChg chg="mod">
          <ac:chgData name="simon sykes" userId="430cc5252c2db01b" providerId="LiveId" clId="{D16CF5FE-EAD7-46B1-A387-BAF7D19A801E}" dt="2024-05-19T19:35:09.454" v="97" actId="1038"/>
          <ac:spMkLst>
            <pc:docMk/>
            <pc:sldMk cId="289860937" sldId="352"/>
            <ac:spMk id="59" creationId="{1D34AC7F-DC61-F77D-E521-C989346F209F}"/>
          </ac:spMkLst>
        </pc:spChg>
        <pc:spChg chg="mod">
          <ac:chgData name="simon sykes" userId="430cc5252c2db01b" providerId="LiveId" clId="{D16CF5FE-EAD7-46B1-A387-BAF7D19A801E}" dt="2024-05-19T19:36:12.231" v="141" actId="20577"/>
          <ac:spMkLst>
            <pc:docMk/>
            <pc:sldMk cId="289860937" sldId="352"/>
            <ac:spMk id="60" creationId="{0679905B-CE78-FEE3-6965-100145FE27C1}"/>
          </ac:spMkLst>
        </pc:spChg>
        <pc:spChg chg="mod">
          <ac:chgData name="simon sykes" userId="430cc5252c2db01b" providerId="LiveId" clId="{D16CF5FE-EAD7-46B1-A387-BAF7D19A801E}" dt="2024-05-19T19:35:15.873" v="98" actId="1076"/>
          <ac:spMkLst>
            <pc:docMk/>
            <pc:sldMk cId="289860937" sldId="352"/>
            <ac:spMk id="61" creationId="{571A6E49-91A5-150D-120E-C0AEA5A9332A}"/>
          </ac:spMkLst>
        </pc:spChg>
        <pc:spChg chg="mod">
          <ac:chgData name="simon sykes" userId="430cc5252c2db01b" providerId="LiveId" clId="{D16CF5FE-EAD7-46B1-A387-BAF7D19A801E}" dt="2024-05-19T19:34:55.426" v="69" actId="1076"/>
          <ac:spMkLst>
            <pc:docMk/>
            <pc:sldMk cId="289860937" sldId="352"/>
            <ac:spMk id="62" creationId="{F160DFB6-E08A-F36E-15FC-241F47BC1829}"/>
          </ac:spMkLst>
        </pc:spChg>
      </pc:sldChg>
      <pc:sldChg chg="addSp delSp modSp new mod">
        <pc:chgData name="simon sykes" userId="430cc5252c2db01b" providerId="LiveId" clId="{D16CF5FE-EAD7-46B1-A387-BAF7D19A801E}" dt="2024-05-19T20:29:49.811" v="981" actId="20577"/>
        <pc:sldMkLst>
          <pc:docMk/>
          <pc:sldMk cId="359635524" sldId="353"/>
        </pc:sldMkLst>
        <pc:spChg chg="mod">
          <ac:chgData name="simon sykes" userId="430cc5252c2db01b" providerId="LiveId" clId="{D16CF5FE-EAD7-46B1-A387-BAF7D19A801E}" dt="2024-05-19T20:17:22.010" v="524" actId="20577"/>
          <ac:spMkLst>
            <pc:docMk/>
            <pc:sldMk cId="359635524" sldId="353"/>
            <ac:spMk id="2" creationId="{1816CC12-1082-EFFB-02ED-0489FCB36451}"/>
          </ac:spMkLst>
        </pc:spChg>
        <pc:spChg chg="del">
          <ac:chgData name="simon sykes" userId="430cc5252c2db01b" providerId="LiveId" clId="{D16CF5FE-EAD7-46B1-A387-BAF7D19A801E}" dt="2024-05-19T20:16:59.663" v="479" actId="478"/>
          <ac:spMkLst>
            <pc:docMk/>
            <pc:sldMk cId="359635524" sldId="353"/>
            <ac:spMk id="3" creationId="{11E99DE0-1444-3BC8-FCD6-BAD4297E5BD0}"/>
          </ac:spMkLst>
        </pc:spChg>
        <pc:spChg chg="del">
          <ac:chgData name="simon sykes" userId="430cc5252c2db01b" providerId="LiveId" clId="{D16CF5FE-EAD7-46B1-A387-BAF7D19A801E}" dt="2024-05-19T20:17:02.585" v="480" actId="478"/>
          <ac:spMkLst>
            <pc:docMk/>
            <pc:sldMk cId="359635524" sldId="353"/>
            <ac:spMk id="4" creationId="{CA1BCCF6-C3E4-2348-C0FE-8C22036D8ECD}"/>
          </ac:spMkLst>
        </pc:spChg>
        <pc:spChg chg="mod">
          <ac:chgData name="simon sykes" userId="430cc5252c2db01b" providerId="LiveId" clId="{D16CF5FE-EAD7-46B1-A387-BAF7D19A801E}" dt="2024-05-19T20:17:38.984" v="528" actId="20577"/>
          <ac:spMkLst>
            <pc:docMk/>
            <pc:sldMk cId="359635524" sldId="353"/>
            <ac:spMk id="5" creationId="{40794B78-C957-16E0-DC46-3F3B82D06010}"/>
          </ac:spMkLst>
        </pc:spChg>
        <pc:spChg chg="add del mod">
          <ac:chgData name="simon sykes" userId="430cc5252c2db01b" providerId="LiveId" clId="{D16CF5FE-EAD7-46B1-A387-BAF7D19A801E}" dt="2024-05-19T20:17:33.669" v="527"/>
          <ac:spMkLst>
            <pc:docMk/>
            <pc:sldMk cId="359635524" sldId="353"/>
            <ac:spMk id="6" creationId="{5713001C-3AB8-20F4-052E-E2B8C0761BB7}"/>
          </ac:spMkLst>
        </pc:spChg>
        <pc:spChg chg="add mod">
          <ac:chgData name="simon sykes" userId="430cc5252c2db01b" providerId="LiveId" clId="{D16CF5FE-EAD7-46B1-A387-BAF7D19A801E}" dt="2024-05-19T20:29:49.811" v="981" actId="20577"/>
          <ac:spMkLst>
            <pc:docMk/>
            <pc:sldMk cId="359635524" sldId="353"/>
            <ac:spMk id="7" creationId="{790DEE65-CE26-CC4F-8D5C-65DEFDCC27F4}"/>
          </ac:spMkLst>
        </pc:spChg>
      </pc:sldChg>
      <pc:sldChg chg="addSp delSp modSp new mod">
        <pc:chgData name="simon sykes" userId="430cc5252c2db01b" providerId="LiveId" clId="{D16CF5FE-EAD7-46B1-A387-BAF7D19A801E}" dt="2024-05-19T20:36:50.258" v="1517" actId="478"/>
        <pc:sldMkLst>
          <pc:docMk/>
          <pc:sldMk cId="3675026622" sldId="354"/>
        </pc:sldMkLst>
        <pc:spChg chg="mod">
          <ac:chgData name="simon sykes" userId="430cc5252c2db01b" providerId="LiveId" clId="{D16CF5FE-EAD7-46B1-A387-BAF7D19A801E}" dt="2024-05-19T20:30:25.715" v="1013" actId="20577"/>
          <ac:spMkLst>
            <pc:docMk/>
            <pc:sldMk cId="3675026622" sldId="354"/>
            <ac:spMk id="2" creationId="{EFF7FD76-868C-0C7B-7D59-6EDB630ED18E}"/>
          </ac:spMkLst>
        </pc:spChg>
        <pc:spChg chg="mod">
          <ac:chgData name="simon sykes" userId="430cc5252c2db01b" providerId="LiveId" clId="{D16CF5FE-EAD7-46B1-A387-BAF7D19A801E}" dt="2024-05-19T20:36:45.271" v="1515" actId="6549"/>
          <ac:spMkLst>
            <pc:docMk/>
            <pc:sldMk cId="3675026622" sldId="354"/>
            <ac:spMk id="3" creationId="{1F7123AD-706A-CD22-A746-D75282A58E6F}"/>
          </ac:spMkLst>
        </pc:spChg>
        <pc:spChg chg="del mod">
          <ac:chgData name="simon sykes" userId="430cc5252c2db01b" providerId="LiveId" clId="{D16CF5FE-EAD7-46B1-A387-BAF7D19A801E}" dt="2024-05-19T20:36:50.258" v="1517" actId="478"/>
          <ac:spMkLst>
            <pc:docMk/>
            <pc:sldMk cId="3675026622" sldId="354"/>
            <ac:spMk id="4" creationId="{4AECBDAC-88CE-768F-D412-F478DB12EED0}"/>
          </ac:spMkLst>
        </pc:spChg>
        <pc:spChg chg="mod">
          <ac:chgData name="simon sykes" userId="430cc5252c2db01b" providerId="LiveId" clId="{D16CF5FE-EAD7-46B1-A387-BAF7D19A801E}" dt="2024-05-19T20:30:01.895" v="984" actId="20577"/>
          <ac:spMkLst>
            <pc:docMk/>
            <pc:sldMk cId="3675026622" sldId="354"/>
            <ac:spMk id="5" creationId="{4F69CC2A-E870-09BF-A6E4-E26A056E24EA}"/>
          </ac:spMkLst>
        </pc:spChg>
        <pc:spChg chg="add del mod">
          <ac:chgData name="simon sykes" userId="430cc5252c2db01b" providerId="LiveId" clId="{D16CF5FE-EAD7-46B1-A387-BAF7D19A801E}" dt="2024-05-19T20:31:29.688" v="1018"/>
          <ac:spMkLst>
            <pc:docMk/>
            <pc:sldMk cId="3675026622" sldId="354"/>
            <ac:spMk id="6" creationId="{51F5556D-732C-D06B-0730-D1E39FD30826}"/>
          </ac:spMkLst>
        </pc:spChg>
        <pc:spChg chg="add mod">
          <ac:chgData name="simon sykes" userId="430cc5252c2db01b" providerId="LiveId" clId="{D16CF5FE-EAD7-46B1-A387-BAF7D19A801E}" dt="2024-05-19T20:36:33.805" v="1514" actId="20577"/>
          <ac:spMkLst>
            <pc:docMk/>
            <pc:sldMk cId="3675026622" sldId="354"/>
            <ac:spMk id="7" creationId="{AF6905FD-819C-A1AD-1DB5-7D4CB9FB19A8}"/>
          </ac:spMkLst>
        </pc:spChg>
      </pc:sldChg>
      <pc:sldChg chg="delSp modSp mod">
        <pc:chgData name="simon sykes" userId="430cc5252c2db01b" providerId="LiveId" clId="{D16CF5FE-EAD7-46B1-A387-BAF7D19A801E}" dt="2024-05-19T20:45:03.687" v="2650" actId="1076"/>
        <pc:sldMkLst>
          <pc:docMk/>
          <pc:sldMk cId="2230382680" sldId="355"/>
        </pc:sldMkLst>
        <pc:spChg chg="mod">
          <ac:chgData name="simon sykes" userId="430cc5252c2db01b" providerId="LiveId" clId="{D16CF5FE-EAD7-46B1-A387-BAF7D19A801E}" dt="2024-05-19T20:37:27.205" v="1558" actId="20577"/>
          <ac:spMkLst>
            <pc:docMk/>
            <pc:sldMk cId="2230382680" sldId="355"/>
            <ac:spMk id="2" creationId="{EFF7FD76-868C-0C7B-7D59-6EDB630ED18E}"/>
          </ac:spMkLst>
        </pc:spChg>
        <pc:spChg chg="del">
          <ac:chgData name="simon sykes" userId="430cc5252c2db01b" providerId="LiveId" clId="{D16CF5FE-EAD7-46B1-A387-BAF7D19A801E}" dt="2024-05-19T20:44:58.868" v="2649" actId="478"/>
          <ac:spMkLst>
            <pc:docMk/>
            <pc:sldMk cId="2230382680" sldId="355"/>
            <ac:spMk id="3" creationId="{1F7123AD-706A-CD22-A746-D75282A58E6F}"/>
          </ac:spMkLst>
        </pc:spChg>
        <pc:spChg chg="mod">
          <ac:chgData name="simon sykes" userId="430cc5252c2db01b" providerId="LiveId" clId="{D16CF5FE-EAD7-46B1-A387-BAF7D19A801E}" dt="2024-05-19T20:37:12.129" v="1519" actId="20577"/>
          <ac:spMkLst>
            <pc:docMk/>
            <pc:sldMk cId="2230382680" sldId="355"/>
            <ac:spMk id="5" creationId="{4F69CC2A-E870-09BF-A6E4-E26A056E24EA}"/>
          </ac:spMkLst>
        </pc:spChg>
        <pc:spChg chg="mod">
          <ac:chgData name="simon sykes" userId="430cc5252c2db01b" providerId="LiveId" clId="{D16CF5FE-EAD7-46B1-A387-BAF7D19A801E}" dt="2024-05-19T20:45:03.687" v="2650" actId="1076"/>
          <ac:spMkLst>
            <pc:docMk/>
            <pc:sldMk cId="2230382680" sldId="355"/>
            <ac:spMk id="7" creationId="{AF6905FD-819C-A1AD-1DB5-7D4CB9FB19A8}"/>
          </ac:spMkLst>
        </pc:spChg>
      </pc:sldChg>
      <pc:sldChg chg="modSp mod">
        <pc:chgData name="simon sykes" userId="430cc5252c2db01b" providerId="LiveId" clId="{D16CF5FE-EAD7-46B1-A387-BAF7D19A801E}" dt="2024-05-19T20:50:56.281" v="3441" actId="20577"/>
        <pc:sldMkLst>
          <pc:docMk/>
          <pc:sldMk cId="1860963540" sldId="356"/>
        </pc:sldMkLst>
        <pc:spChg chg="mod">
          <ac:chgData name="simon sykes" userId="430cc5252c2db01b" providerId="LiveId" clId="{D16CF5FE-EAD7-46B1-A387-BAF7D19A801E}" dt="2024-05-19T20:45:46.698" v="2694" actId="20577"/>
          <ac:spMkLst>
            <pc:docMk/>
            <pc:sldMk cId="1860963540" sldId="356"/>
            <ac:spMk id="2" creationId="{1816CC12-1082-EFFB-02ED-0489FCB36451}"/>
          </ac:spMkLst>
        </pc:spChg>
        <pc:spChg chg="mod">
          <ac:chgData name="simon sykes" userId="430cc5252c2db01b" providerId="LiveId" clId="{D16CF5FE-EAD7-46B1-A387-BAF7D19A801E}" dt="2024-05-19T20:45:22.825" v="2652" actId="20577"/>
          <ac:spMkLst>
            <pc:docMk/>
            <pc:sldMk cId="1860963540" sldId="356"/>
            <ac:spMk id="5" creationId="{40794B78-C957-16E0-DC46-3F3B82D06010}"/>
          </ac:spMkLst>
        </pc:spChg>
        <pc:spChg chg="mod">
          <ac:chgData name="simon sykes" userId="430cc5252c2db01b" providerId="LiveId" clId="{D16CF5FE-EAD7-46B1-A387-BAF7D19A801E}" dt="2024-05-19T20:50:56.281" v="3441" actId="20577"/>
          <ac:spMkLst>
            <pc:docMk/>
            <pc:sldMk cId="1860963540" sldId="356"/>
            <ac:spMk id="7" creationId="{790DEE65-CE26-CC4F-8D5C-65DEFDCC27F4}"/>
          </ac:spMkLst>
        </pc:spChg>
      </pc:sldChg>
      <pc:sldChg chg="modSp mod">
        <pc:chgData name="simon sykes" userId="430cc5252c2db01b" providerId="LiveId" clId="{D16CF5FE-EAD7-46B1-A387-BAF7D19A801E}" dt="2024-05-19T20:59:15.109" v="4185" actId="20577"/>
        <pc:sldMkLst>
          <pc:docMk/>
          <pc:sldMk cId="3402905822" sldId="357"/>
        </pc:sldMkLst>
        <pc:spChg chg="mod">
          <ac:chgData name="simon sykes" userId="430cc5252c2db01b" providerId="LiveId" clId="{D16CF5FE-EAD7-46B1-A387-BAF7D19A801E}" dt="2024-05-19T20:51:31.988" v="3485" actId="20577"/>
          <ac:spMkLst>
            <pc:docMk/>
            <pc:sldMk cId="3402905822" sldId="357"/>
            <ac:spMk id="2" creationId="{1816CC12-1082-EFFB-02ED-0489FCB36451}"/>
          </ac:spMkLst>
        </pc:spChg>
        <pc:spChg chg="mod">
          <ac:chgData name="simon sykes" userId="430cc5252c2db01b" providerId="LiveId" clId="{D16CF5FE-EAD7-46B1-A387-BAF7D19A801E}" dt="2024-05-19T20:51:13.430" v="3443" actId="20577"/>
          <ac:spMkLst>
            <pc:docMk/>
            <pc:sldMk cId="3402905822" sldId="357"/>
            <ac:spMk id="5" creationId="{40794B78-C957-16E0-DC46-3F3B82D06010}"/>
          </ac:spMkLst>
        </pc:spChg>
        <pc:spChg chg="mod">
          <ac:chgData name="simon sykes" userId="430cc5252c2db01b" providerId="LiveId" clId="{D16CF5FE-EAD7-46B1-A387-BAF7D19A801E}" dt="2024-05-19T20:59:15.109" v="4185" actId="20577"/>
          <ac:spMkLst>
            <pc:docMk/>
            <pc:sldMk cId="3402905822" sldId="357"/>
            <ac:spMk id="7" creationId="{790DEE65-CE26-CC4F-8D5C-65DEFDCC27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15AE-E040-4F31-96C6-FD066D034FFB}" type="datetime1">
              <a:rPr lang="en-GB" smtClean="0"/>
              <a:pPr/>
              <a:t>19/05/2024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79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1" y="3216061"/>
            <a:ext cx="4438259" cy="3684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1" y="6900660"/>
            <a:ext cx="4438259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279603" y="2720996"/>
            <a:ext cx="1430865" cy="17149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336950" y="4794652"/>
            <a:ext cx="5575259" cy="17149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11" name="Rectangle 10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093940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7166544"/>
            <a:ext cx="4816503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1" y="990600"/>
            <a:ext cx="4816503" cy="495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0" y="7985166"/>
            <a:ext cx="4816503" cy="71314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537395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4"/>
            <a:ext cx="4816504" cy="244504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5038256"/>
            <a:ext cx="4816504" cy="366434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009563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485573" y="941331"/>
            <a:ext cx="451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302064" y="4189311"/>
            <a:ext cx="464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5" y="1339144"/>
            <a:ext cx="4620289" cy="4163147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040459" y="5502291"/>
            <a:ext cx="4234607" cy="481163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7223402"/>
            <a:ext cx="4757755" cy="1459783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619554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971800"/>
            <a:ext cx="4816504" cy="302683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7258201"/>
            <a:ext cx="4816503" cy="1437065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7" name="Rectangle 6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07377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5"/>
            <a:ext cx="4817695" cy="102535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3595511"/>
            <a:ext cx="1735074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9830" y="4545904"/>
            <a:ext cx="1735074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210" y="3595511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56353" y="4545904"/>
            <a:ext cx="1739189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3595511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70702" y="4545904"/>
            <a:ext cx="1737469" cy="417208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470898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84997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339145"/>
            <a:ext cx="4758945" cy="102535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6037194"/>
            <a:ext cx="1735074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4291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9829" y="6987585"/>
            <a:ext cx="1735074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8344" y="6037193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664892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58344" y="7002968"/>
            <a:ext cx="1739189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6037194"/>
            <a:ext cx="1739189" cy="95039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81481" y="3595511"/>
            <a:ext cx="1511358" cy="20906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68981" y="6987585"/>
            <a:ext cx="1739189" cy="1715019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467514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87141" y="3595512"/>
            <a:ext cx="0" cy="51224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650021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976" y="9226982"/>
            <a:ext cx="742949" cy="330285"/>
          </a:xfrm>
        </p:spPr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100" y="9226981"/>
            <a:ext cx="2894846" cy="330287"/>
          </a:xfrm>
        </p:spPr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194692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40315" cy="991004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11151" y="580905"/>
            <a:ext cx="3457924" cy="8744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07460" y="3705448"/>
            <a:ext cx="8660879" cy="2495107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6858000" cy="9906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1196" y="2091266"/>
            <a:ext cx="835137" cy="6604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054" y="2091266"/>
            <a:ext cx="3312702" cy="660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0" y="9194608"/>
            <a:ext cx="2894846" cy="330287"/>
          </a:xfrm>
        </p:spPr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5597885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68" y="3056708"/>
            <a:ext cx="3089009" cy="2186916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3375" b="1" i="0" spc="56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1095975"/>
            <a:ext cx="3430827" cy="8810025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469" y="6571577"/>
            <a:ext cx="3089008" cy="137704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013" b="0" i="0">
                <a:solidFill>
                  <a:schemeClr val="tx2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3581468" y="6141938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53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3579019" y="0"/>
            <a:ext cx="3278980" cy="4673647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n-GB" sz="1013" noProof="0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3" y="1269758"/>
            <a:ext cx="2779581" cy="882358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2475" b="1" i="0" spc="28" baseline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535781" y="2794502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781" y="4070872"/>
            <a:ext cx="1200150" cy="53348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81" y="3191934"/>
            <a:ext cx="1200150" cy="29732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2060462" y="2800934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60462" y="4070872"/>
            <a:ext cx="1197088" cy="53348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60462" y="3191934"/>
            <a:ext cx="1197088" cy="29732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535781" y="6136172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5781" y="7411876"/>
            <a:ext cx="1200150" cy="53348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5781" y="6532938"/>
            <a:ext cx="1200150" cy="29732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2060462" y="6141938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60462" y="7411876"/>
            <a:ext cx="1197088" cy="53348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060462" y="6532938"/>
            <a:ext cx="1197088" cy="29732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3581468" y="6141938"/>
            <a:ext cx="1200150" cy="5766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81468" y="7411876"/>
            <a:ext cx="1197700" cy="53348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788" b="0" i="0">
                <a:solidFill>
                  <a:schemeClr val="bg1"/>
                </a:solidFill>
                <a:latin typeface="+mn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81468" y="6532938"/>
            <a:ext cx="1197700" cy="29732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013" b="0" i="0">
                <a:solidFill>
                  <a:schemeClr val="tx2"/>
                </a:solidFill>
                <a:latin typeface="+mj-lt"/>
              </a:defRPr>
            </a:lvl1pPr>
            <a:lvl2pPr>
              <a:defRPr sz="2250"/>
            </a:lvl2pPr>
            <a:lvl3pPr>
              <a:defRPr sz="2250"/>
            </a:lvl3pPr>
            <a:lvl4pPr>
              <a:defRPr sz="2250"/>
            </a:lvl4pPr>
            <a:lvl5pPr>
              <a:defRPr sz="2250"/>
            </a:lvl5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C02CDA83-4160-4EEB-AD7D-1C57C21837F3}" type="datetime3">
              <a:rPr lang="en-GB" noProof="0" smtClean="0">
                <a:latin typeface="+mn-lt"/>
              </a:rPr>
              <a:t>19 May, 2024</a:t>
            </a:fld>
            <a:endParaRPr lang="en-GB" noProof="0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en-GB" noProof="0" dirty="0"/>
              <a:t>Annual Review</a:t>
            </a:r>
            <a:endParaRPr lang="en-GB" b="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87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78" y="1339142"/>
            <a:ext cx="4757754" cy="10253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806774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151" y="3260961"/>
            <a:ext cx="2318004" cy="4362719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9446" y="3260961"/>
            <a:ext cx="2311887" cy="4362719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610389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30" y="3595512"/>
            <a:ext cx="2727735" cy="50997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436" y="3595515"/>
            <a:ext cx="2727735" cy="5099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03144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38" y="3595511"/>
            <a:ext cx="2725127" cy="109675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830" y="4692264"/>
            <a:ext cx="2727735" cy="40030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436" y="3595512"/>
            <a:ext cx="2727734" cy="109291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436" y="4688429"/>
            <a:ext cx="2727735" cy="400684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62379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561874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190464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091267"/>
            <a:ext cx="2034443" cy="2160294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695" y="2091267"/>
            <a:ext cx="2724638" cy="6604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1" y="4458777"/>
            <a:ext cx="2034442" cy="4237568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10564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995341"/>
            <a:ext cx="2240317" cy="227472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42182" y="1907822"/>
            <a:ext cx="2093327" cy="6090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4457700"/>
            <a:ext cx="2240317" cy="3540478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427166"/>
            <a:ext cx="593481" cy="110888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867162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991004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49830" y="1339144"/>
            <a:ext cx="4758945" cy="10253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287" y="3595511"/>
            <a:ext cx="4758945" cy="509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0833" y="9194609"/>
            <a:ext cx="742949" cy="330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pPr rtl="0"/>
            <a:fld id="{8AC5E797-DDC7-4716-ABC9-2C172A510C23}" type="datetime3">
              <a:rPr lang="en-GB" noProof="0" smtClean="0">
                <a:latin typeface="+mn-lt"/>
              </a:rPr>
              <a:t>19 May, 2024</a:t>
            </a:fld>
            <a:endParaRPr lang="en-GB" noProof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133" y="9194607"/>
            <a:ext cx="2894846" cy="3302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 b="1" i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Annual Review</a:t>
            </a:r>
            <a:endParaRPr lang="en-GB" b="0" noProof="0"/>
          </a:p>
        </p:txBody>
      </p:sp>
      <p:sp>
        <p:nvSpPr>
          <p:cNvPr id="26" name="Rectangle 25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58962" y="427166"/>
            <a:ext cx="593481" cy="1108881"/>
          </a:xfrm>
          <a:prstGeom prst="rect">
            <a:avLst/>
          </a:prstGeom>
        </p:spPr>
        <p:txBody>
          <a:bodyPr anchor="b"/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pPr rtl="0"/>
            <a:fld id="{294A09A9-5501-47C1-A89A-A340965A2BE2}" type="slidenum">
              <a:rPr lang="en-GB" noProof="0" smtClean="0"/>
              <a:pPr/>
              <a:t>‹#›</a:t>
            </a:fld>
            <a:endParaRPr lang="en-GB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320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35" userDrawn="1">
          <p15:clr>
            <a:srgbClr val="547EBF"/>
          </p15:clr>
        </p15:guide>
        <p15:guide id="4" orient="horz" pos="347" userDrawn="1">
          <p15:clr>
            <a:srgbClr val="547EBF"/>
          </p15:clr>
        </p15:guide>
        <p15:guide id="5" pos="4185" userDrawn="1">
          <p15:clr>
            <a:srgbClr val="547EBF"/>
          </p15:clr>
        </p15:guide>
        <p15:guide id="6" orient="horz" pos="5893" userDrawn="1">
          <p15:clr>
            <a:srgbClr val="547EBF"/>
          </p15:clr>
        </p15:guide>
        <p15:guide id="7" pos="338" userDrawn="1">
          <p15:clr>
            <a:srgbClr val="547EBF"/>
          </p15:clr>
        </p15:guide>
        <p15:guide id="8" pos="2093" userDrawn="1">
          <p15:clr>
            <a:srgbClr val="547EBF"/>
          </p15:clr>
        </p15:guide>
        <p15:guide id="9" pos="1188" userDrawn="1">
          <p15:clr>
            <a:srgbClr val="547EBF"/>
          </p15:clr>
        </p15:guide>
        <p15:guide id="10" pos="1040" userDrawn="1">
          <p15:clr>
            <a:srgbClr val="547EBF"/>
          </p15:clr>
        </p15:guide>
        <p15:guide id="11" pos="3132" userDrawn="1">
          <p15:clr>
            <a:srgbClr val="547EBF"/>
          </p15:clr>
        </p15:guide>
        <p15:guide id="12" pos="3281" userDrawn="1">
          <p15:clr>
            <a:srgbClr val="547EBF"/>
          </p15:clr>
        </p15:guide>
        <p15:guide id="13" pos="2795" userDrawn="1">
          <p15:clr>
            <a:srgbClr val="9FCC3B"/>
          </p15:clr>
        </p15:guide>
        <p15:guide id="14" pos="2930" userDrawn="1">
          <p15:clr>
            <a:srgbClr val="9FCC3B"/>
          </p15:clr>
        </p15:guide>
        <p15:guide id="15" pos="1526" userDrawn="1">
          <p15:clr>
            <a:srgbClr val="9FCC3B"/>
          </p15:clr>
        </p15:guide>
        <p15:guide id="16" pos="1391" userDrawn="1">
          <p15:clr>
            <a:srgbClr val="9FCC3B"/>
          </p15:clr>
        </p15:guide>
        <p15:guide id="17" pos="2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" y="1714228"/>
            <a:ext cx="6286500" cy="851636"/>
          </a:xfrm>
        </p:spPr>
        <p:txBody>
          <a:bodyPr rtlCol="0"/>
          <a:lstStyle/>
          <a:p>
            <a:pPr algn="ctr" rtl="0"/>
            <a:r>
              <a:rPr lang="en-GB" sz="3600" dirty="0">
                <a:latin typeface="Amasis MT Pro Black" panose="02040A04050005020304" pitchFamily="18" charset="0"/>
              </a:rPr>
              <a:t>Wesleyan Reform Union</a:t>
            </a:r>
            <a:br>
              <a:rPr lang="en-GB" sz="3200" dirty="0">
                <a:latin typeface="Amasis MT Pro Black" panose="02040A04050005020304" pitchFamily="18" charset="0"/>
              </a:rPr>
            </a:br>
            <a:br>
              <a:rPr lang="en-GB" sz="3200" dirty="0">
                <a:latin typeface="Amasis MT Pro Black" panose="02040A04050005020304" pitchFamily="18" charset="0"/>
              </a:rPr>
            </a:br>
            <a:r>
              <a:rPr lang="en-GB" sz="3200" dirty="0">
                <a:latin typeface="Amasis MT Pro Black" panose="02040A04050005020304" pitchFamily="18" charset="0"/>
              </a:rPr>
              <a:t>Safeguarding Standards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37451-E244-0A15-2BA5-8C146FB3BF1B}"/>
              </a:ext>
            </a:extLst>
          </p:cNvPr>
          <p:cNvSpPr/>
          <p:nvPr/>
        </p:nvSpPr>
        <p:spPr>
          <a:xfrm>
            <a:off x="3429000" y="6072188"/>
            <a:ext cx="1743075" cy="214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C74C1-DA18-04A7-287A-D1AC9A6D073A}"/>
              </a:ext>
            </a:extLst>
          </p:cNvPr>
          <p:cNvSpPr txBox="1"/>
          <p:nvPr/>
        </p:nvSpPr>
        <p:spPr>
          <a:xfrm>
            <a:off x="2043113" y="3686175"/>
            <a:ext cx="40862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masis MT Pro Medium" panose="02040604050005020304" pitchFamily="18" charset="0"/>
              </a:rPr>
              <a:t>The WRU Safeguarding standards are statements of what we want to achieve in all our safeguarding work within our churches.</a:t>
            </a:r>
          </a:p>
          <a:p>
            <a:r>
              <a:rPr lang="en-GB" sz="2000" dirty="0">
                <a:latin typeface="Amasis MT Pro Medium" panose="02040604050005020304" pitchFamily="18" charset="0"/>
              </a:rPr>
              <a:t>We hope that all churches will adopt these standards within their own fellowships.</a:t>
            </a: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3" y="3518661"/>
            <a:ext cx="2779581" cy="343610"/>
          </a:xfrm>
        </p:spPr>
        <p:txBody>
          <a:bodyPr rtlCol="0">
            <a:normAutofit fontScale="90000"/>
          </a:bodyPr>
          <a:lstStyle/>
          <a:p>
            <a:pPr rtl="0"/>
            <a:r>
              <a:rPr lang="en-GB"/>
              <a:t>Agenda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546497" y="6586061"/>
            <a:ext cx="294323" cy="139304"/>
          </a:xfrm>
        </p:spPr>
        <p:txBody>
          <a:bodyPr rtlCol="0"/>
          <a:lstStyle/>
          <a:p>
            <a:pPr rtl="0"/>
            <a:fld id="{294A09A9-5501-47C1-A89A-A340965A2BE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4FFAF2-B60D-1574-28C8-DA4D0E1E6730}"/>
              </a:ext>
            </a:extLst>
          </p:cNvPr>
          <p:cNvSpPr txBox="1"/>
          <p:nvPr/>
        </p:nvSpPr>
        <p:spPr>
          <a:xfrm>
            <a:off x="556551" y="818702"/>
            <a:ext cx="3586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The 5</a:t>
            </a:r>
          </a:p>
          <a:p>
            <a:r>
              <a:rPr lang="en-GB" sz="4000" dirty="0">
                <a:solidFill>
                  <a:schemeClr val="bg1"/>
                </a:solidFill>
              </a:rPr>
              <a:t>Safeguarding </a:t>
            </a:r>
          </a:p>
          <a:p>
            <a:r>
              <a:rPr lang="en-GB" sz="4000" dirty="0">
                <a:solidFill>
                  <a:schemeClr val="bg1"/>
                </a:solidFill>
              </a:rPr>
              <a:t>Standards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0FC90A-34A7-5F7A-6223-DBDD777963A4}"/>
              </a:ext>
            </a:extLst>
          </p:cNvPr>
          <p:cNvSpPr/>
          <p:nvPr/>
        </p:nvSpPr>
        <p:spPr>
          <a:xfrm>
            <a:off x="300038" y="5815013"/>
            <a:ext cx="4857750" cy="771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0544BA-8C68-51FE-AADB-C62C5F183E80}"/>
              </a:ext>
            </a:extLst>
          </p:cNvPr>
          <p:cNvSpPr/>
          <p:nvPr/>
        </p:nvSpPr>
        <p:spPr>
          <a:xfrm>
            <a:off x="149469" y="3204679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7F2472-74FF-6B43-D835-1E7B02B9CFA2}"/>
              </a:ext>
            </a:extLst>
          </p:cNvPr>
          <p:cNvSpPr txBox="1"/>
          <p:nvPr/>
        </p:nvSpPr>
        <p:spPr>
          <a:xfrm>
            <a:off x="707773" y="3457561"/>
            <a:ext cx="379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Leadership and Culture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9AB12-8065-1649-7E56-364F1ACFA355}"/>
              </a:ext>
            </a:extLst>
          </p:cNvPr>
          <p:cNvSpPr txBox="1"/>
          <p:nvPr/>
        </p:nvSpPr>
        <p:spPr>
          <a:xfrm>
            <a:off x="693485" y="3933519"/>
            <a:ext cx="5299574" cy="769441"/>
          </a:xfrm>
          <a:prstGeom prst="rect">
            <a:avLst/>
          </a:prstGeom>
          <a:solidFill>
            <a:srgbClr val="FFCCFF"/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The church should have an effective leadership which promotes a healthy culture which leads to high quality safeguarding practices and outcomes</a:t>
            </a:r>
            <a:r>
              <a:rPr lang="en-GB" sz="1600" dirty="0"/>
              <a:t>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101F633-EC5F-78CA-E819-A653243D7B5C}"/>
              </a:ext>
            </a:extLst>
          </p:cNvPr>
          <p:cNvSpPr/>
          <p:nvPr/>
        </p:nvSpPr>
        <p:spPr>
          <a:xfrm>
            <a:off x="132960" y="584193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CFF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558E71-84EE-0C91-B742-42659DC7FADC}"/>
              </a:ext>
            </a:extLst>
          </p:cNvPr>
          <p:cNvSpPr txBox="1"/>
          <p:nvPr/>
        </p:nvSpPr>
        <p:spPr>
          <a:xfrm>
            <a:off x="707773" y="6083413"/>
            <a:ext cx="379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Prevention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53AC9D-6061-402F-A8C4-D35A60EA8CF3}"/>
              </a:ext>
            </a:extLst>
          </p:cNvPr>
          <p:cNvSpPr txBox="1"/>
          <p:nvPr/>
        </p:nvSpPr>
        <p:spPr>
          <a:xfrm>
            <a:off x="743632" y="6571657"/>
            <a:ext cx="5299574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The church has in place a range of measures which are effective in preventing abuse from happening.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5FF7386-ED8D-4442-34B8-5292EEAAB160}"/>
              </a:ext>
            </a:extLst>
          </p:cNvPr>
          <p:cNvSpPr/>
          <p:nvPr/>
        </p:nvSpPr>
        <p:spPr>
          <a:xfrm>
            <a:off x="120892" y="4409527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CEC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CCECFF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35F6C9-D5A4-170D-CF22-C5D04A5C16A5}"/>
              </a:ext>
            </a:extLst>
          </p:cNvPr>
          <p:cNvSpPr txBox="1"/>
          <p:nvPr/>
        </p:nvSpPr>
        <p:spPr>
          <a:xfrm>
            <a:off x="736337" y="5115965"/>
            <a:ext cx="5299574" cy="954107"/>
          </a:xfrm>
          <a:prstGeom prst="rect">
            <a:avLst/>
          </a:prstGeom>
          <a:solidFill>
            <a:srgbClr val="CCECFF"/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Our safety plans, processes and risk assessments result in positive outcomes for children and vulnerable adults. Our assessment is underpinned by effective local partnership working.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1A22C2-346C-8805-0B80-6DD4D9223B05}"/>
              </a:ext>
            </a:extLst>
          </p:cNvPr>
          <p:cNvSpPr txBox="1"/>
          <p:nvPr/>
        </p:nvSpPr>
        <p:spPr>
          <a:xfrm>
            <a:off x="736337" y="4671952"/>
            <a:ext cx="526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Recognising and Managing Risk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F3EF0E-6F97-FBDF-6F1A-20670F9B44F0}"/>
              </a:ext>
            </a:extLst>
          </p:cNvPr>
          <p:cNvSpPr/>
          <p:nvPr/>
        </p:nvSpPr>
        <p:spPr>
          <a:xfrm>
            <a:off x="148381" y="8175986"/>
            <a:ext cx="5725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C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22FFE9-0F7A-27A0-8C94-17DF74C25B7D}"/>
              </a:ext>
            </a:extLst>
          </p:cNvPr>
          <p:cNvSpPr txBox="1"/>
          <p:nvPr/>
        </p:nvSpPr>
        <p:spPr>
          <a:xfrm>
            <a:off x="755385" y="8337904"/>
            <a:ext cx="526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Victims of Abuse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34AC7F-DC61-F77D-E521-C989346F209F}"/>
              </a:ext>
            </a:extLst>
          </p:cNvPr>
          <p:cNvSpPr txBox="1"/>
          <p:nvPr/>
        </p:nvSpPr>
        <p:spPr>
          <a:xfrm>
            <a:off x="798254" y="8805580"/>
            <a:ext cx="5299574" cy="738664"/>
          </a:xfrm>
          <a:prstGeom prst="rect">
            <a:avLst/>
          </a:prstGeom>
          <a:solidFill>
            <a:srgbClr val="FFCCCC"/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Victims experience the swiftness of our response to the disclosure and their following support in a positive way, helping their search for justice and healing.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79905B-CE78-FEE3-6965-100145FE27C1}"/>
              </a:ext>
            </a:extLst>
          </p:cNvPr>
          <p:cNvSpPr/>
          <p:nvPr/>
        </p:nvSpPr>
        <p:spPr>
          <a:xfrm>
            <a:off x="120231" y="688281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1A6E49-91A5-150D-120E-C0AEA5A9332A}"/>
              </a:ext>
            </a:extLst>
          </p:cNvPr>
          <p:cNvSpPr txBox="1"/>
          <p:nvPr/>
        </p:nvSpPr>
        <p:spPr>
          <a:xfrm>
            <a:off x="757920" y="7102785"/>
            <a:ext cx="526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Learning and support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160DFB6-E08A-F36E-15FC-241F47BC1829}"/>
              </a:ext>
            </a:extLst>
          </p:cNvPr>
          <p:cNvSpPr txBox="1"/>
          <p:nvPr/>
        </p:nvSpPr>
        <p:spPr>
          <a:xfrm>
            <a:off x="755385" y="7578050"/>
            <a:ext cx="5299574" cy="738664"/>
          </a:xfrm>
          <a:prstGeom prst="rect">
            <a:avLst/>
          </a:prstGeom>
          <a:solidFill>
            <a:srgbClr val="FFFF00">
              <a:alpha val="27000"/>
            </a:srgbClr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All members and volunteers in regulated activity are trained and supported to a level that allows them to respond to safeguarding situations and victims effectively.</a:t>
            </a: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CC12-1082-EFFB-02ED-0489FCB3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Leadership and Culture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94B78-C957-16E0-DC46-3F3B82D0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en-GB" noProof="0" dirty="0">
                <a:latin typeface="+mn-lt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DEE65-CE26-CC4F-8D5C-65DEFDCC27F4}"/>
              </a:ext>
            </a:extLst>
          </p:cNvPr>
          <p:cNvSpPr txBox="1"/>
          <p:nvPr/>
        </p:nvSpPr>
        <p:spPr>
          <a:xfrm>
            <a:off x="471488" y="3586163"/>
            <a:ext cx="58809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The leadership of the church fosters a safe and healthy culture with regards to safeguarding.</a:t>
            </a:r>
          </a:p>
          <a:p>
            <a:r>
              <a:rPr lang="en-GB" dirty="0">
                <a:latin typeface="Amasis MT Pro Medium" panose="020406040500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Has a whole church policy for safeguarding where questions may be asked or concerns raised about policy or procedure in a safe environment without fear of recrimination.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Engages with and promotes the welfare of children, vulnerable adults and survivors of abuse.</a:t>
            </a:r>
          </a:p>
          <a:p>
            <a:endParaRPr lang="en-GB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FD76-868C-0C7B-7D59-6EDB630E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Recognising and Managing Risk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123AD-706A-CD22-A746-D75282A5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GB" noProof="0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9CC2A-E870-09BF-A6E4-E26A056E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en-GB" dirty="0">
                <a:latin typeface="+mn-lt"/>
              </a:rPr>
              <a:t>2</a:t>
            </a:r>
            <a:endParaRPr lang="en-GB" noProof="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905FD-819C-A1AD-1DB5-7D4CB9FB19A8}"/>
              </a:ext>
            </a:extLst>
          </p:cNvPr>
          <p:cNvSpPr txBox="1"/>
          <p:nvPr/>
        </p:nvSpPr>
        <p:spPr>
          <a:xfrm>
            <a:off x="443133" y="3886200"/>
            <a:ext cx="59806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Identifies, reports and responds to any safeguarding concerns in  line with the church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Records all concerns in a clear and concise manner.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Shares safeguarding information and good practice with all members of the church through official channels.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Stores and shares any personal information in a way that is sensitive and in line with data protection and the GDPR.</a:t>
            </a:r>
          </a:p>
        </p:txBody>
      </p:sp>
    </p:spTree>
    <p:extLst>
      <p:ext uri="{BB962C8B-B14F-4D97-AF65-F5344CB8AC3E}">
        <p14:creationId xmlns:p14="http://schemas.microsoft.com/office/powerpoint/2010/main" val="367502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FD76-868C-0C7B-7D59-6EDB630E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Prevention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9CC2A-E870-09BF-A6E4-E26A056E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en-GB" noProof="0" dirty="0"/>
              <a:t>3</a:t>
            </a:r>
            <a:endParaRPr lang="en-GB" noProof="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905FD-819C-A1AD-1DB5-7D4CB9FB19A8}"/>
              </a:ext>
            </a:extLst>
          </p:cNvPr>
          <p:cNvSpPr txBox="1"/>
          <p:nvPr/>
        </p:nvSpPr>
        <p:spPr>
          <a:xfrm>
            <a:off x="438675" y="3442692"/>
            <a:ext cx="598064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develop, adopt and share good safeguarding practices within our churches.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follow safe recruitment procedures when appointing staff and recruiting volunteers.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use a range of good materials and methods to promote safeguarding to all audiences.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ensure that safeguarding is discussed and evaluated at all church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manage risk for all our church activities, identifying safeguarding risks to both those delivering and receiving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raise awareness of different kinds of abuse, and contemporary safeguarding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We avoid lone working where possible to keep everyone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3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CC12-1082-EFFB-02ED-0489FCB3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and Support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94B78-C957-16E0-DC46-3F3B82D0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en-GB" dirty="0"/>
              <a:t>4</a:t>
            </a:r>
            <a:endParaRPr lang="en-GB" noProof="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DEE65-CE26-CC4F-8D5C-65DEFDCC27F4}"/>
              </a:ext>
            </a:extLst>
          </p:cNvPr>
          <p:cNvSpPr txBox="1"/>
          <p:nvPr/>
        </p:nvSpPr>
        <p:spPr>
          <a:xfrm>
            <a:off x="471488" y="3586163"/>
            <a:ext cx="58809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Ensures members of the church involved with regulated activity are up to date with their safeguarding learning and Knowledge.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Support safeguarding offices with their safeguarding roles.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Ensure all members of the church understand their role in safeguarding children and vulnerable adults and ensure they have basic safeguarding knowledge.</a:t>
            </a:r>
          </a:p>
          <a:p>
            <a:endParaRPr lang="en-GB" dirty="0">
              <a:latin typeface="Amasis MT Pro Medium" panose="02040604050005020304" pitchFamily="18" charset="0"/>
            </a:endParaRPr>
          </a:p>
          <a:p>
            <a:endParaRPr lang="en-GB" dirty="0">
              <a:latin typeface="Amasis MT Pro Medium" panose="02040604050005020304" pitchFamily="18" charset="0"/>
            </a:endParaRPr>
          </a:p>
          <a:p>
            <a:endParaRPr lang="en-GB" dirty="0"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96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CC12-1082-EFFB-02ED-0489FCB3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Victims of Abuse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94B78-C957-16E0-DC46-3F3B82D0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en-GB" dirty="0"/>
              <a:t>5</a:t>
            </a:r>
            <a:endParaRPr lang="en-GB" noProof="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DEE65-CE26-CC4F-8D5C-65DEFDCC27F4}"/>
              </a:ext>
            </a:extLst>
          </p:cNvPr>
          <p:cNvSpPr txBox="1"/>
          <p:nvPr/>
        </p:nvSpPr>
        <p:spPr>
          <a:xfrm>
            <a:off x="471488" y="3586163"/>
            <a:ext cx="58809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Ensure we hear, respect, believe and genuinely care for those who are reporting abuse.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Respond to any disclosure in a victim centred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Acts on all safeguarding concerns appropriately and in a timely manner.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Is aware of procedures in place following a disclosure and can communicate that to those that report abuse.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Supports victims and survivors of abuse in accessing support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masis MT Pro Medium" panose="020406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masis MT Pro Medium" panose="02040604050005020304" pitchFamily="18" charset="0"/>
              </a:rPr>
              <a:t>Ensure that our faith and our Christian theology is used with victims and survivors sensitively and with consent, to help provide care and support.</a:t>
            </a:r>
          </a:p>
        </p:txBody>
      </p:sp>
    </p:spTree>
    <p:extLst>
      <p:ext uri="{BB962C8B-B14F-4D97-AF65-F5344CB8AC3E}">
        <p14:creationId xmlns:p14="http://schemas.microsoft.com/office/powerpoint/2010/main" val="340290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documentManagement/types"/>
    <ds:schemaRef ds:uri="http://purl.org/dc/dcmitype/"/>
    <ds:schemaRef ds:uri="http://www.w3.org/XML/1998/namespace"/>
    <ds:schemaRef ds:uri="16c05727-aa75-4e4a-9b5f-8a80a1165891"/>
    <ds:schemaRef ds:uri="http://purl.org/dc/terms/"/>
    <ds:schemaRef ds:uri="http://purl.org/dc/elements/1.1/"/>
    <ds:schemaRef ds:uri="http://schemas.microsoft.com/office/2006/metadata/properties"/>
    <ds:schemaRef ds:uri="71af3243-3dd4-4a8d-8c0d-dd76da1f02a5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</TotalTime>
  <Words>579</Words>
  <Application>Microsoft Office PowerPoint</Application>
  <PresentationFormat>A4 Paper (210x297 mm)</PresentationFormat>
  <Paragraphs>77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Amasis MT Pro Black</vt:lpstr>
      <vt:lpstr>Amasis MT Pro Medium</vt:lpstr>
      <vt:lpstr>Arial</vt:lpstr>
      <vt:lpstr>Calibri</vt:lpstr>
      <vt:lpstr>Century Gothic</vt:lpstr>
      <vt:lpstr>Wingdings 3</vt:lpstr>
      <vt:lpstr>Ion Boardroom</vt:lpstr>
      <vt:lpstr>Wesleyan Reform Union  Safeguarding Standards</vt:lpstr>
      <vt:lpstr>Agenda</vt:lpstr>
      <vt:lpstr>Leadership and Culture</vt:lpstr>
      <vt:lpstr>Recognising and Managing Risk</vt:lpstr>
      <vt:lpstr>Prevention</vt:lpstr>
      <vt:lpstr>Learning and Support</vt:lpstr>
      <vt:lpstr>Victims of Abuse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Wesleyan Reform Union  Safeguarding Standards</dc:title>
  <dc:creator>simon sykes</dc:creator>
  <cp:lastModifiedBy>simon sykes</cp:lastModifiedBy>
  <cp:revision>1</cp:revision>
  <cp:lastPrinted>2024-04-29T14:50:46Z</cp:lastPrinted>
  <dcterms:created xsi:type="dcterms:W3CDTF">2024-04-29T14:08:00Z</dcterms:created>
  <dcterms:modified xsi:type="dcterms:W3CDTF">2024-05-19T20:59:22Z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