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82"/>
  </p:notesMasterIdLst>
  <p:sldIdLst>
    <p:sldId id="3825" r:id="rId5"/>
    <p:sldId id="3827" r:id="rId6"/>
    <p:sldId id="3842" r:id="rId7"/>
    <p:sldId id="3840" r:id="rId8"/>
    <p:sldId id="3835" r:id="rId9"/>
    <p:sldId id="3902" r:id="rId10"/>
    <p:sldId id="3903" r:id="rId11"/>
    <p:sldId id="3837" r:id="rId12"/>
    <p:sldId id="3829" r:id="rId13"/>
    <p:sldId id="3828" r:id="rId14"/>
    <p:sldId id="3836" r:id="rId15"/>
    <p:sldId id="3839" r:id="rId16"/>
    <p:sldId id="3833" r:id="rId17"/>
    <p:sldId id="3841" r:id="rId18"/>
    <p:sldId id="3896" r:id="rId19"/>
    <p:sldId id="3846" r:id="rId20"/>
    <p:sldId id="3891" r:id="rId21"/>
    <p:sldId id="3898" r:id="rId22"/>
    <p:sldId id="3845" r:id="rId23"/>
    <p:sldId id="3893" r:id="rId24"/>
    <p:sldId id="3897" r:id="rId25"/>
    <p:sldId id="3847" r:id="rId26"/>
    <p:sldId id="3904" r:id="rId27"/>
    <p:sldId id="3892" r:id="rId28"/>
    <p:sldId id="3895" r:id="rId29"/>
    <p:sldId id="3844" r:id="rId30"/>
    <p:sldId id="3905" r:id="rId31"/>
    <p:sldId id="3890" r:id="rId32"/>
    <p:sldId id="3894" r:id="rId33"/>
    <p:sldId id="3843" r:id="rId34"/>
    <p:sldId id="3889" r:id="rId35"/>
    <p:sldId id="3849" r:id="rId36"/>
    <p:sldId id="3906" r:id="rId37"/>
    <p:sldId id="3907" r:id="rId38"/>
    <p:sldId id="3908" r:id="rId39"/>
    <p:sldId id="3851" r:id="rId40"/>
    <p:sldId id="3852" r:id="rId41"/>
    <p:sldId id="3858" r:id="rId42"/>
    <p:sldId id="3856" r:id="rId43"/>
    <p:sldId id="3857" r:id="rId44"/>
    <p:sldId id="3859" r:id="rId45"/>
    <p:sldId id="3860" r:id="rId46"/>
    <p:sldId id="3861" r:id="rId47"/>
    <p:sldId id="3862" r:id="rId48"/>
    <p:sldId id="3863" r:id="rId49"/>
    <p:sldId id="3864" r:id="rId50"/>
    <p:sldId id="3865" r:id="rId51"/>
    <p:sldId id="3854" r:id="rId52"/>
    <p:sldId id="3867" r:id="rId53"/>
    <p:sldId id="3868" r:id="rId54"/>
    <p:sldId id="3869" r:id="rId55"/>
    <p:sldId id="3855" r:id="rId56"/>
    <p:sldId id="3870" r:id="rId57"/>
    <p:sldId id="3871" r:id="rId58"/>
    <p:sldId id="3872" r:id="rId59"/>
    <p:sldId id="3873" r:id="rId60"/>
    <p:sldId id="3874" r:id="rId61"/>
    <p:sldId id="3875" r:id="rId62"/>
    <p:sldId id="3876" r:id="rId63"/>
    <p:sldId id="3877" r:id="rId64"/>
    <p:sldId id="3881" r:id="rId65"/>
    <p:sldId id="3848" r:id="rId66"/>
    <p:sldId id="3882" r:id="rId67"/>
    <p:sldId id="3883" r:id="rId68"/>
    <p:sldId id="3884" r:id="rId69"/>
    <p:sldId id="3885" r:id="rId70"/>
    <p:sldId id="3887" r:id="rId71"/>
    <p:sldId id="3899" r:id="rId72"/>
    <p:sldId id="3878" r:id="rId73"/>
    <p:sldId id="3900" r:id="rId74"/>
    <p:sldId id="3901" r:id="rId75"/>
    <p:sldId id="3838" r:id="rId76"/>
    <p:sldId id="3794" r:id="rId77"/>
    <p:sldId id="3879" r:id="rId78"/>
    <p:sldId id="3880" r:id="rId79"/>
    <p:sldId id="3888" r:id="rId80"/>
    <p:sldId id="3834"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8FEBA-8BDC-4352-9AA6-967E16D687D9}" v="384" dt="2024-10-17T12:12:14.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p:cViewPr varScale="1">
        <p:scale>
          <a:sx n="79" d="100"/>
          <a:sy n="79" d="100"/>
        </p:scale>
        <p:origin x="106" y="144"/>
      </p:cViewPr>
      <p:guideLst>
        <p:guide orient="horz" pos="1200"/>
        <p:guide orient="horz" pos="3408"/>
        <p:guide pos="6936"/>
        <p:guide pos="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89"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sykes" userId="430cc5252c2db01b" providerId="LiveId" clId="{2108FEBA-8BDC-4352-9AA6-967E16D687D9}"/>
    <pc:docChg chg="undo custSel addSld delSld modSld sldOrd modMainMaster addSection delSection modShowInfo">
      <pc:chgData name="simon sykes" userId="430cc5252c2db01b" providerId="LiveId" clId="{2108FEBA-8BDC-4352-9AA6-967E16D687D9}" dt="2024-10-17T12:20:18.150" v="20077" actId="20577"/>
      <pc:docMkLst>
        <pc:docMk/>
      </pc:docMkLst>
      <pc:sldChg chg="modSp mod ord modTransition">
        <pc:chgData name="simon sykes" userId="430cc5252c2db01b" providerId="LiveId" clId="{2108FEBA-8BDC-4352-9AA6-967E16D687D9}" dt="2024-10-17T11:28:50.355" v="18957"/>
        <pc:sldMkLst>
          <pc:docMk/>
          <pc:sldMk cId="1813910725" sldId="3794"/>
        </pc:sldMkLst>
        <pc:spChg chg="mod">
          <ac:chgData name="simon sykes" userId="430cc5252c2db01b" providerId="LiveId" clId="{2108FEBA-8BDC-4352-9AA6-967E16D687D9}" dt="2023-06-05T09:19:05.298" v="16637" actId="20577"/>
          <ac:spMkLst>
            <pc:docMk/>
            <pc:sldMk cId="1813910725" sldId="3794"/>
            <ac:spMk id="2" creationId="{1D46624E-1256-4074-A302-8EFDA23D77BF}"/>
          </ac:spMkLst>
        </pc:spChg>
        <pc:spChg chg="mod">
          <ac:chgData name="simon sykes" userId="430cc5252c2db01b" providerId="LiveId" clId="{2108FEBA-8BDC-4352-9AA6-967E16D687D9}" dt="2023-06-05T09:19:46.628" v="16639" actId="20577"/>
          <ac:spMkLst>
            <pc:docMk/>
            <pc:sldMk cId="1813910725" sldId="3794"/>
            <ac:spMk id="4" creationId="{A84DACD0-2773-4975-A2FE-3BD5764E1F61}"/>
          </ac:spMkLst>
        </pc:spChg>
        <pc:spChg chg="mod">
          <ac:chgData name="simon sykes" userId="430cc5252c2db01b" providerId="LiveId" clId="{2108FEBA-8BDC-4352-9AA6-967E16D687D9}" dt="2022-11-03T10:58:20.468" v="0" actId="20577"/>
          <ac:spMkLst>
            <pc:docMk/>
            <pc:sldMk cId="1813910725" sldId="3794"/>
            <ac:spMk id="6" creationId="{3905CD03-9B40-4AA4-B6AB-5B38436AB901}"/>
          </ac:spMkLst>
        </pc:spChg>
      </pc:sldChg>
      <pc:sldChg chg="addSp delSp modSp mod modTransition modMedia setBg addAnim delAnim setClrOvrMap">
        <pc:chgData name="simon sykes" userId="430cc5252c2db01b" providerId="LiveId" clId="{2108FEBA-8BDC-4352-9AA6-967E16D687D9}" dt="2023-04-01T08:44:50.321" v="16616" actId="20577"/>
        <pc:sldMkLst>
          <pc:docMk/>
          <pc:sldMk cId="800962904" sldId="3825"/>
        </pc:sldMkLst>
        <pc:spChg chg="mod">
          <ac:chgData name="simon sykes" userId="430cc5252c2db01b" providerId="LiveId" clId="{2108FEBA-8BDC-4352-9AA6-967E16D687D9}" dt="2023-04-01T08:44:50.321" v="16616" actId="20577"/>
          <ac:spMkLst>
            <pc:docMk/>
            <pc:sldMk cId="800962904" sldId="3825"/>
            <ac:spMk id="2" creationId="{28B08836-40C5-46C2-81BA-21AA27176925}"/>
          </ac:spMkLst>
        </pc:spChg>
        <pc:spChg chg="mod">
          <ac:chgData name="simon sykes" userId="430cc5252c2db01b" providerId="LiveId" clId="{2108FEBA-8BDC-4352-9AA6-967E16D687D9}" dt="2022-11-04T10:20:27.013" v="16520" actId="26606"/>
          <ac:spMkLst>
            <pc:docMk/>
            <pc:sldMk cId="800962904" sldId="3825"/>
            <ac:spMk id="3" creationId="{72CC4EC4-809C-4FD2-AA20-009F08590DA6}"/>
          </ac:spMkLst>
        </pc:spChg>
        <pc:spChg chg="add">
          <ac:chgData name="simon sykes" userId="430cc5252c2db01b" providerId="LiveId" clId="{2108FEBA-8BDC-4352-9AA6-967E16D687D9}" dt="2022-11-04T10:20:27.013" v="16520" actId="26606"/>
          <ac:spMkLst>
            <pc:docMk/>
            <pc:sldMk cId="800962904" sldId="3825"/>
            <ac:spMk id="8" creationId="{3001AFEA-2442-4A9F-BA37-8C469F306654}"/>
          </ac:spMkLst>
        </pc:spChg>
        <pc:spChg chg="add del">
          <ac:chgData name="simon sykes" userId="430cc5252c2db01b" providerId="LiveId" clId="{2108FEBA-8BDC-4352-9AA6-967E16D687D9}" dt="2022-11-04T10:20:27.002" v="16519" actId="26606"/>
          <ac:spMkLst>
            <pc:docMk/>
            <pc:sldMk cId="800962904" sldId="3825"/>
            <ac:spMk id="9" creationId="{0671A8AE-40A1-4631-A6B8-581AFF065482}"/>
          </ac:spMkLst>
        </pc:spChg>
        <pc:spChg chg="add">
          <ac:chgData name="simon sykes" userId="430cc5252c2db01b" providerId="LiveId" clId="{2108FEBA-8BDC-4352-9AA6-967E16D687D9}" dt="2022-11-04T10:20:27.013" v="16520" actId="26606"/>
          <ac:spMkLst>
            <pc:docMk/>
            <pc:sldMk cId="800962904" sldId="3825"/>
            <ac:spMk id="10" creationId="{755E9CD0-04B0-4A3C-B291-AD913379C713}"/>
          </ac:spMkLst>
        </pc:spChg>
        <pc:spChg chg="add del">
          <ac:chgData name="simon sykes" userId="430cc5252c2db01b" providerId="LiveId" clId="{2108FEBA-8BDC-4352-9AA6-967E16D687D9}" dt="2022-11-04T10:20:27.002" v="16519" actId="26606"/>
          <ac:spMkLst>
            <pc:docMk/>
            <pc:sldMk cId="800962904" sldId="3825"/>
            <ac:spMk id="11" creationId="{A44CD100-6267-4E62-AA64-2182A3A6A1C0}"/>
          </ac:spMkLst>
        </pc:spChg>
        <pc:spChg chg="add">
          <ac:chgData name="simon sykes" userId="430cc5252c2db01b" providerId="LiveId" clId="{2108FEBA-8BDC-4352-9AA6-967E16D687D9}" dt="2022-11-04T10:20:27.013" v="16520" actId="26606"/>
          <ac:spMkLst>
            <pc:docMk/>
            <pc:sldMk cId="800962904" sldId="3825"/>
            <ac:spMk id="12" creationId="{1DD8BF3B-6066-418C-8D1A-75C5E396FC04}"/>
          </ac:spMkLst>
        </pc:spChg>
        <pc:spChg chg="add">
          <ac:chgData name="simon sykes" userId="430cc5252c2db01b" providerId="LiveId" clId="{2108FEBA-8BDC-4352-9AA6-967E16D687D9}" dt="2022-11-04T10:20:27.013" v="16520" actId="26606"/>
          <ac:spMkLst>
            <pc:docMk/>
            <pc:sldMk cId="800962904" sldId="3825"/>
            <ac:spMk id="14" creationId="{80BC66F9-7A74-4286-AD22-1174052CC22C}"/>
          </ac:spMkLst>
        </pc:spChg>
        <pc:spChg chg="add">
          <ac:chgData name="simon sykes" userId="430cc5252c2db01b" providerId="LiveId" clId="{2108FEBA-8BDC-4352-9AA6-967E16D687D9}" dt="2022-11-04T10:20:27.013" v="16520" actId="26606"/>
          <ac:spMkLst>
            <pc:docMk/>
            <pc:sldMk cId="800962904" sldId="3825"/>
            <ac:spMk id="16" creationId="{D8142CC3-2B5C-48E6-9DF0-6C8ACBAF23EF}"/>
          </ac:spMkLst>
        </pc:spChg>
        <pc:spChg chg="add">
          <ac:chgData name="simon sykes" userId="430cc5252c2db01b" providerId="LiveId" clId="{2108FEBA-8BDC-4352-9AA6-967E16D687D9}" dt="2022-11-04T10:20:27.013" v="16520" actId="26606"/>
          <ac:spMkLst>
            <pc:docMk/>
            <pc:sldMk cId="800962904" sldId="3825"/>
            <ac:spMk id="20" creationId="{46A89C79-8EF3-4AF9-B3D9-59A883F41C83}"/>
          </ac:spMkLst>
        </pc:spChg>
        <pc:spChg chg="add">
          <ac:chgData name="simon sykes" userId="430cc5252c2db01b" providerId="LiveId" clId="{2108FEBA-8BDC-4352-9AA6-967E16D687D9}" dt="2022-11-04T10:20:27.013" v="16520" actId="26606"/>
          <ac:spMkLst>
            <pc:docMk/>
            <pc:sldMk cId="800962904" sldId="3825"/>
            <ac:spMk id="22" creationId="{EFE5CE34-4543-42E5-B82C-1F3D12422CDD}"/>
          </ac:spMkLst>
        </pc:spChg>
        <pc:spChg chg="add">
          <ac:chgData name="simon sykes" userId="430cc5252c2db01b" providerId="LiveId" clId="{2108FEBA-8BDC-4352-9AA6-967E16D687D9}" dt="2022-11-04T10:20:27.013" v="16520" actId="26606"/>
          <ac:spMkLst>
            <pc:docMk/>
            <pc:sldMk cId="800962904" sldId="3825"/>
            <ac:spMk id="24" creationId="{72AF41FE-63D7-4695-81D2-66D2510E4486}"/>
          </ac:spMkLst>
        </pc:spChg>
        <pc:picChg chg="add del mod">
          <ac:chgData name="simon sykes" userId="430cc5252c2db01b" providerId="LiveId" clId="{2108FEBA-8BDC-4352-9AA6-967E16D687D9}" dt="2022-11-04T10:20:27.002" v="16519" actId="26606"/>
          <ac:picMkLst>
            <pc:docMk/>
            <pc:sldMk cId="800962904" sldId="3825"/>
            <ac:picMk id="5" creationId="{3996EA4C-57E5-2467-593F-F6A78B5A578D}"/>
          </ac:picMkLst>
        </pc:picChg>
        <pc:cxnChg chg="add">
          <ac:chgData name="simon sykes" userId="430cc5252c2db01b" providerId="LiveId" clId="{2108FEBA-8BDC-4352-9AA6-967E16D687D9}" dt="2022-11-04T10:20:27.013" v="16520" actId="26606"/>
          <ac:cxnSpMkLst>
            <pc:docMk/>
            <pc:sldMk cId="800962904" sldId="3825"/>
            <ac:cxnSpMk id="18" creationId="{7B2D303B-3DD0-4319-9EAD-361847FEC71D}"/>
          </ac:cxnSpMkLst>
        </pc:cxnChg>
      </pc:sldChg>
      <pc:sldChg chg="modSp mod modTransition">
        <pc:chgData name="simon sykes" userId="430cc5252c2db01b" providerId="LiveId" clId="{2108FEBA-8BDC-4352-9AA6-967E16D687D9}" dt="2023-04-01T08:45:03.412" v="16626" actId="20577"/>
        <pc:sldMkLst>
          <pc:docMk/>
          <pc:sldMk cId="1002193766" sldId="3827"/>
        </pc:sldMkLst>
        <pc:spChg chg="mod">
          <ac:chgData name="simon sykes" userId="430cc5252c2db01b" providerId="LiveId" clId="{2108FEBA-8BDC-4352-9AA6-967E16D687D9}" dt="2023-04-01T08:45:03.412" v="16626" actId="20577"/>
          <ac:spMkLst>
            <pc:docMk/>
            <pc:sldMk cId="1002193766" sldId="3827"/>
            <ac:spMk id="5" creationId="{B67B1E24-2840-4BB0-AE5A-2320A01CB80F}"/>
          </ac:spMkLst>
        </pc:spChg>
      </pc:sldChg>
      <pc:sldChg chg="modSp mod ord modTransition">
        <pc:chgData name="simon sykes" userId="430cc5252c2db01b" providerId="LiveId" clId="{2108FEBA-8BDC-4352-9AA6-967E16D687D9}" dt="2024-10-17T10:39:16.923" v="17764"/>
        <pc:sldMkLst>
          <pc:docMk/>
          <pc:sldMk cId="4283594893" sldId="3828"/>
        </pc:sldMkLst>
        <pc:spChg chg="mod">
          <ac:chgData name="simon sykes" userId="430cc5252c2db01b" providerId="LiveId" clId="{2108FEBA-8BDC-4352-9AA6-967E16D687D9}" dt="2024-10-17T10:38:37.545" v="17758" actId="20577"/>
          <ac:spMkLst>
            <pc:docMk/>
            <pc:sldMk cId="4283594893" sldId="3828"/>
            <ac:spMk id="2" creationId="{1EFC037F-9B04-45A9-8AE6-A8517884947F}"/>
          </ac:spMkLst>
        </pc:spChg>
        <pc:spChg chg="mod">
          <ac:chgData name="simon sykes" userId="430cc5252c2db01b" providerId="LiveId" clId="{2108FEBA-8BDC-4352-9AA6-967E16D687D9}" dt="2024-10-17T10:38:54.433" v="17762" actId="20577"/>
          <ac:spMkLst>
            <pc:docMk/>
            <pc:sldMk cId="4283594893" sldId="3828"/>
            <ac:spMk id="3" creationId="{9F49FB76-25BA-4481-B88D-DCB748E1662E}"/>
          </ac:spMkLst>
        </pc:spChg>
      </pc:sldChg>
      <pc:sldChg chg="modTransition">
        <pc:chgData name="simon sykes" userId="430cc5252c2db01b" providerId="LiveId" clId="{2108FEBA-8BDC-4352-9AA6-967E16D687D9}" dt="2022-11-04T10:39:47.811" v="16607"/>
        <pc:sldMkLst>
          <pc:docMk/>
          <pc:sldMk cId="1026132043" sldId="3829"/>
        </pc:sldMkLst>
      </pc:sldChg>
      <pc:sldChg chg="del">
        <pc:chgData name="simon sykes" userId="430cc5252c2db01b" providerId="LiveId" clId="{2108FEBA-8BDC-4352-9AA6-967E16D687D9}" dt="2022-11-03T11:00:13.118" v="1" actId="2696"/>
        <pc:sldMkLst>
          <pc:docMk/>
          <pc:sldMk cId="543995561" sldId="3832"/>
        </pc:sldMkLst>
      </pc:sldChg>
      <pc:sldChg chg="modTransition">
        <pc:chgData name="simon sykes" userId="430cc5252c2db01b" providerId="LiveId" clId="{2108FEBA-8BDC-4352-9AA6-967E16D687D9}" dt="2022-11-04T10:39:47.811" v="16607"/>
        <pc:sldMkLst>
          <pc:docMk/>
          <pc:sldMk cId="17839761" sldId="3833"/>
        </pc:sldMkLst>
      </pc:sldChg>
      <pc:sldChg chg="addSp delSp modSp mod modTransition setBg">
        <pc:chgData name="simon sykes" userId="430cc5252c2db01b" providerId="LiveId" clId="{2108FEBA-8BDC-4352-9AA6-967E16D687D9}" dt="2022-11-04T10:39:47.811" v="16607"/>
        <pc:sldMkLst>
          <pc:docMk/>
          <pc:sldMk cId="962258905" sldId="3834"/>
        </pc:sldMkLst>
        <pc:spChg chg="mod">
          <ac:chgData name="simon sykes" userId="430cc5252c2db01b" providerId="LiveId" clId="{2108FEBA-8BDC-4352-9AA6-967E16D687D9}" dt="2022-11-04T10:15:28.602" v="16498" actId="26606"/>
          <ac:spMkLst>
            <pc:docMk/>
            <pc:sldMk cId="962258905" sldId="3834"/>
            <ac:spMk id="2" creationId="{659706C9-F26D-46CA-93BF-8C27012F6B12}"/>
          </ac:spMkLst>
        </pc:spChg>
        <pc:spChg chg="add del mod">
          <ac:chgData name="simon sykes" userId="430cc5252c2db01b" providerId="LiveId" clId="{2108FEBA-8BDC-4352-9AA6-967E16D687D9}" dt="2022-11-04T10:15:28.602" v="16498" actId="26606"/>
          <ac:spMkLst>
            <pc:docMk/>
            <pc:sldMk cId="962258905" sldId="3834"/>
            <ac:spMk id="3" creationId="{21F0B6E0-1F7C-4E6A-87B1-554ADE739CD1}"/>
          </ac:spMkLst>
        </pc:spChg>
        <pc:spChg chg="mod">
          <ac:chgData name="simon sykes" userId="430cc5252c2db01b" providerId="LiveId" clId="{2108FEBA-8BDC-4352-9AA6-967E16D687D9}" dt="2022-11-04T10:15:28.602" v="16498" actId="26606"/>
          <ac:spMkLst>
            <pc:docMk/>
            <pc:sldMk cId="962258905" sldId="3834"/>
            <ac:spMk id="4" creationId="{6F95E0EB-F1F4-436B-A218-93E100A66902}"/>
          </ac:spMkLst>
        </pc:spChg>
        <pc:spChg chg="mod">
          <ac:chgData name="simon sykes" userId="430cc5252c2db01b" providerId="LiveId" clId="{2108FEBA-8BDC-4352-9AA6-967E16D687D9}" dt="2022-11-04T10:15:28.602" v="16498" actId="26606"/>
          <ac:spMkLst>
            <pc:docMk/>
            <pc:sldMk cId="962258905" sldId="3834"/>
            <ac:spMk id="5" creationId="{C75D06EF-9416-46F7-8230-B49EE1269F53}"/>
          </ac:spMkLst>
        </pc:spChg>
        <pc:spChg chg="mod">
          <ac:chgData name="simon sykes" userId="430cc5252c2db01b" providerId="LiveId" clId="{2108FEBA-8BDC-4352-9AA6-967E16D687D9}" dt="2022-11-04T10:15:28.602" v="16498" actId="26606"/>
          <ac:spMkLst>
            <pc:docMk/>
            <pc:sldMk cId="962258905" sldId="3834"/>
            <ac:spMk id="6" creationId="{7359025F-68D1-4F50-8480-3F981455D4DE}"/>
          </ac:spMkLst>
        </pc:spChg>
        <pc:spChg chg="add">
          <ac:chgData name="simon sykes" userId="430cc5252c2db01b" providerId="LiveId" clId="{2108FEBA-8BDC-4352-9AA6-967E16D687D9}" dt="2022-11-04T10:15:28.602" v="16498" actId="26606"/>
          <ac:spMkLst>
            <pc:docMk/>
            <pc:sldMk cId="962258905" sldId="3834"/>
            <ac:spMk id="11" creationId="{23DA7759-3209-4FE2-96D1-4EEDD81E9EA0}"/>
          </ac:spMkLst>
        </pc:spChg>
        <pc:spChg chg="add del">
          <ac:chgData name="simon sykes" userId="430cc5252c2db01b" providerId="LiveId" clId="{2108FEBA-8BDC-4352-9AA6-967E16D687D9}" dt="2022-11-04T10:15:26.774" v="16495" actId="26606"/>
          <ac:spMkLst>
            <pc:docMk/>
            <pc:sldMk cId="962258905" sldId="3834"/>
            <ac:spMk id="12" creationId="{23DA7759-3209-4FE2-96D1-4EEDD81E9EA0}"/>
          </ac:spMkLst>
        </pc:spChg>
        <pc:spChg chg="add">
          <ac:chgData name="simon sykes" userId="430cc5252c2db01b" providerId="LiveId" clId="{2108FEBA-8BDC-4352-9AA6-967E16D687D9}" dt="2022-11-04T10:15:28.602" v="16498" actId="26606"/>
          <ac:spMkLst>
            <pc:docMk/>
            <pc:sldMk cId="962258905" sldId="3834"/>
            <ac:spMk id="13" creationId="{41460DAD-8769-4C9F-9C8C-BB0443909D76}"/>
          </ac:spMkLst>
        </pc:spChg>
        <pc:spChg chg="add del">
          <ac:chgData name="simon sykes" userId="430cc5252c2db01b" providerId="LiveId" clId="{2108FEBA-8BDC-4352-9AA6-967E16D687D9}" dt="2022-11-04T10:15:26.774" v="16495" actId="26606"/>
          <ac:spMkLst>
            <pc:docMk/>
            <pc:sldMk cId="962258905" sldId="3834"/>
            <ac:spMk id="14" creationId="{41460DAD-8769-4C9F-9C8C-BB0443909D76}"/>
          </ac:spMkLst>
        </pc:spChg>
        <pc:spChg chg="add">
          <ac:chgData name="simon sykes" userId="430cc5252c2db01b" providerId="LiveId" clId="{2108FEBA-8BDC-4352-9AA6-967E16D687D9}" dt="2022-11-04T10:15:28.602" v="16498" actId="26606"/>
          <ac:spMkLst>
            <pc:docMk/>
            <pc:sldMk cId="962258905" sldId="3834"/>
            <ac:spMk id="15" creationId="{907EF6B7-1338-4443-8C46-6A318D952DFD}"/>
          </ac:spMkLst>
        </pc:spChg>
        <pc:spChg chg="add del">
          <ac:chgData name="simon sykes" userId="430cc5252c2db01b" providerId="LiveId" clId="{2108FEBA-8BDC-4352-9AA6-967E16D687D9}" dt="2022-11-04T10:15:26.774" v="16495" actId="26606"/>
          <ac:spMkLst>
            <pc:docMk/>
            <pc:sldMk cId="962258905" sldId="3834"/>
            <ac:spMk id="16" creationId="{9DBC8166-481C-4473-95F5-9A5B9073B7F1}"/>
          </ac:spMkLst>
        </pc:spChg>
        <pc:spChg chg="add">
          <ac:chgData name="simon sykes" userId="430cc5252c2db01b" providerId="LiveId" clId="{2108FEBA-8BDC-4352-9AA6-967E16D687D9}" dt="2022-11-04T10:15:28.602" v="16498" actId="26606"/>
          <ac:spMkLst>
            <pc:docMk/>
            <pc:sldMk cId="962258905" sldId="3834"/>
            <ac:spMk id="17" creationId="{DAAE4CDD-124C-4DCF-9584-B6033B545DD5}"/>
          </ac:spMkLst>
        </pc:spChg>
        <pc:spChg chg="add del">
          <ac:chgData name="simon sykes" userId="430cc5252c2db01b" providerId="LiveId" clId="{2108FEBA-8BDC-4352-9AA6-967E16D687D9}" dt="2022-11-04T10:15:26.774" v="16495" actId="26606"/>
          <ac:spMkLst>
            <pc:docMk/>
            <pc:sldMk cId="962258905" sldId="3834"/>
            <ac:spMk id="18" creationId="{A5A5CE6E-90AF-4D43-A014-1F9EC83EB93D}"/>
          </ac:spMkLst>
        </pc:spChg>
        <pc:spChg chg="add">
          <ac:chgData name="simon sykes" userId="430cc5252c2db01b" providerId="LiveId" clId="{2108FEBA-8BDC-4352-9AA6-967E16D687D9}" dt="2022-11-04T10:15:28.602" v="16498" actId="26606"/>
          <ac:spMkLst>
            <pc:docMk/>
            <pc:sldMk cId="962258905" sldId="3834"/>
            <ac:spMk id="19" creationId="{081E4A58-353D-44AE-B2FC-2A74E2E400F7}"/>
          </ac:spMkLst>
        </pc:spChg>
        <pc:spChg chg="add del">
          <ac:chgData name="simon sykes" userId="430cc5252c2db01b" providerId="LiveId" clId="{2108FEBA-8BDC-4352-9AA6-967E16D687D9}" dt="2022-11-04T10:15:28.592" v="16497" actId="26606"/>
          <ac:spMkLst>
            <pc:docMk/>
            <pc:sldMk cId="962258905" sldId="3834"/>
            <ac:spMk id="20" creationId="{6E895C8D-1379-40B8-8B1B-B6F5AEAF0A6C}"/>
          </ac:spMkLst>
        </pc:spChg>
        <pc:spChg chg="add del">
          <ac:chgData name="simon sykes" userId="430cc5252c2db01b" providerId="LiveId" clId="{2108FEBA-8BDC-4352-9AA6-967E16D687D9}" dt="2022-11-04T10:15:28.592" v="16497" actId="26606"/>
          <ac:spMkLst>
            <pc:docMk/>
            <pc:sldMk cId="962258905" sldId="3834"/>
            <ac:spMk id="21" creationId="{23DA7759-3209-4FE2-96D1-4EEDD81E9EA0}"/>
          </ac:spMkLst>
        </pc:spChg>
        <pc:spChg chg="add del">
          <ac:chgData name="simon sykes" userId="430cc5252c2db01b" providerId="LiveId" clId="{2108FEBA-8BDC-4352-9AA6-967E16D687D9}" dt="2022-11-04T10:15:28.592" v="16497" actId="26606"/>
          <ac:spMkLst>
            <pc:docMk/>
            <pc:sldMk cId="962258905" sldId="3834"/>
            <ac:spMk id="22" creationId="{41460DAD-8769-4C9F-9C8C-BB0443909D76}"/>
          </ac:spMkLst>
        </pc:spChg>
        <pc:spChg chg="add del">
          <ac:chgData name="simon sykes" userId="430cc5252c2db01b" providerId="LiveId" clId="{2108FEBA-8BDC-4352-9AA6-967E16D687D9}" dt="2022-11-04T10:15:28.592" v="16497" actId="26606"/>
          <ac:spMkLst>
            <pc:docMk/>
            <pc:sldMk cId="962258905" sldId="3834"/>
            <ac:spMk id="23" creationId="{545D489D-16E1-484D-867B-144368D74B83}"/>
          </ac:spMkLst>
        </pc:spChg>
        <pc:spChg chg="add del">
          <ac:chgData name="simon sykes" userId="430cc5252c2db01b" providerId="LiveId" clId="{2108FEBA-8BDC-4352-9AA6-967E16D687D9}" dt="2022-11-04T10:15:28.592" v="16497" actId="26606"/>
          <ac:spMkLst>
            <pc:docMk/>
            <pc:sldMk cId="962258905" sldId="3834"/>
            <ac:spMk id="24" creationId="{49A496F5-B01E-4BF8-9D1E-C4E53B6F9652}"/>
          </ac:spMkLst>
        </pc:spChg>
        <pc:spChg chg="add">
          <ac:chgData name="simon sykes" userId="430cc5252c2db01b" providerId="LiveId" clId="{2108FEBA-8BDC-4352-9AA6-967E16D687D9}" dt="2022-11-04T10:15:28.602" v="16498" actId="26606"/>
          <ac:spMkLst>
            <pc:docMk/>
            <pc:sldMk cId="962258905" sldId="3834"/>
            <ac:spMk id="27" creationId="{21F0B6E0-1F7C-4E6A-87B1-554ADE739CD1}"/>
          </ac:spMkLst>
        </pc:spChg>
        <pc:graphicFrameChg chg="add del">
          <ac:chgData name="simon sykes" userId="430cc5252c2db01b" providerId="LiveId" clId="{2108FEBA-8BDC-4352-9AA6-967E16D687D9}" dt="2022-11-04T10:15:26.774" v="16495" actId="26606"/>
          <ac:graphicFrameMkLst>
            <pc:docMk/>
            <pc:sldMk cId="962258905" sldId="3834"/>
            <ac:graphicFrameMk id="8" creationId="{589210A5-AB23-E1C8-AFB2-9DC21D29793E}"/>
          </ac:graphicFrameMkLst>
        </pc:graphicFrameChg>
        <pc:graphicFrameChg chg="add del">
          <ac:chgData name="simon sykes" userId="430cc5252c2db01b" providerId="LiveId" clId="{2108FEBA-8BDC-4352-9AA6-967E16D687D9}" dt="2022-11-04T10:15:28.592" v="16497" actId="26606"/>
          <ac:graphicFrameMkLst>
            <pc:docMk/>
            <pc:sldMk cId="962258905" sldId="3834"/>
            <ac:graphicFrameMk id="25" creationId="{21B7D104-6393-EFE8-5185-1A429AF8D22D}"/>
          </ac:graphicFrameMkLst>
        </pc:graphicFrameChg>
      </pc:sldChg>
      <pc:sldChg chg="modSp mod modTransition">
        <pc:chgData name="simon sykes" userId="430cc5252c2db01b" providerId="LiveId" clId="{2108FEBA-8BDC-4352-9AA6-967E16D687D9}" dt="2024-10-17T10:06:52.696" v="17115" actId="1036"/>
        <pc:sldMkLst>
          <pc:docMk/>
          <pc:sldMk cId="1496019356" sldId="3835"/>
        </pc:sldMkLst>
        <pc:spChg chg="mod">
          <ac:chgData name="simon sykes" userId="430cc5252c2db01b" providerId="LiveId" clId="{2108FEBA-8BDC-4352-9AA6-967E16D687D9}" dt="2024-10-17T10:06:52.696" v="17115" actId="1036"/>
          <ac:spMkLst>
            <pc:docMk/>
            <pc:sldMk cId="1496019356" sldId="3835"/>
            <ac:spMk id="3" creationId="{869C3FD2-AF88-4EF1-AFB7-5D31BD5AA0BF}"/>
          </ac:spMkLst>
        </pc:spChg>
      </pc:sldChg>
      <pc:sldChg chg="modSp mod modTransition">
        <pc:chgData name="simon sykes" userId="430cc5252c2db01b" providerId="LiveId" clId="{2108FEBA-8BDC-4352-9AA6-967E16D687D9}" dt="2023-06-05T09:17:48.875" v="16636" actId="313"/>
        <pc:sldMkLst>
          <pc:docMk/>
          <pc:sldMk cId="2882004923" sldId="3836"/>
        </pc:sldMkLst>
        <pc:spChg chg="mod">
          <ac:chgData name="simon sykes" userId="430cc5252c2db01b" providerId="LiveId" clId="{2108FEBA-8BDC-4352-9AA6-967E16D687D9}" dt="2023-06-05T09:17:48.875" v="16636" actId="313"/>
          <ac:spMkLst>
            <pc:docMk/>
            <pc:sldMk cId="2882004923" sldId="3836"/>
            <ac:spMk id="5" creationId="{42E3A3A9-5E96-4CDD-A971-9C272EFD97D9}"/>
          </ac:spMkLst>
        </pc:spChg>
      </pc:sldChg>
      <pc:sldChg chg="modSp mod modTransition">
        <pc:chgData name="simon sykes" userId="430cc5252c2db01b" providerId="LiveId" clId="{2108FEBA-8BDC-4352-9AA6-967E16D687D9}" dt="2023-06-05T09:17:06.602" v="16634" actId="20577"/>
        <pc:sldMkLst>
          <pc:docMk/>
          <pc:sldMk cId="3215776302" sldId="3837"/>
        </pc:sldMkLst>
        <pc:spChg chg="mod">
          <ac:chgData name="simon sykes" userId="430cc5252c2db01b" providerId="LiveId" clId="{2108FEBA-8BDC-4352-9AA6-967E16D687D9}" dt="2023-06-05T09:17:06.602" v="16634" actId="20577"/>
          <ac:spMkLst>
            <pc:docMk/>
            <pc:sldMk cId="3215776302" sldId="3837"/>
            <ac:spMk id="3" creationId="{869C3FD2-AF88-4EF1-AFB7-5D31BD5AA0BF}"/>
          </ac:spMkLst>
        </pc:spChg>
      </pc:sldChg>
      <pc:sldChg chg="ord modTransition">
        <pc:chgData name="simon sykes" userId="430cc5252c2db01b" providerId="LiveId" clId="{2108FEBA-8BDC-4352-9AA6-967E16D687D9}" dt="2024-10-17T11:28:29.514" v="18955"/>
        <pc:sldMkLst>
          <pc:docMk/>
          <pc:sldMk cId="2876252505" sldId="3838"/>
        </pc:sldMkLst>
      </pc:sldChg>
      <pc:sldChg chg="modSp mod modTransition">
        <pc:chgData name="simon sykes" userId="430cc5252c2db01b" providerId="LiveId" clId="{2108FEBA-8BDC-4352-9AA6-967E16D687D9}" dt="2023-06-05T09:47:45.831" v="16738" actId="20577"/>
        <pc:sldMkLst>
          <pc:docMk/>
          <pc:sldMk cId="2829459118" sldId="3839"/>
        </pc:sldMkLst>
        <pc:spChg chg="mod">
          <ac:chgData name="simon sykes" userId="430cc5252c2db01b" providerId="LiveId" clId="{2108FEBA-8BDC-4352-9AA6-967E16D687D9}" dt="2023-06-05T09:47:45.831" v="16738" actId="20577"/>
          <ac:spMkLst>
            <pc:docMk/>
            <pc:sldMk cId="2829459118" sldId="3839"/>
            <ac:spMk id="3" creationId="{6BDB3655-AB26-E423-EDB2-915156945871}"/>
          </ac:spMkLst>
        </pc:spChg>
        <pc:spChg chg="mod">
          <ac:chgData name="simon sykes" userId="430cc5252c2db01b" providerId="LiveId" clId="{2108FEBA-8BDC-4352-9AA6-967E16D687D9}" dt="2023-06-05T09:22:22.991" v="16644" actId="20577"/>
          <ac:spMkLst>
            <pc:docMk/>
            <pc:sldMk cId="2829459118" sldId="3839"/>
            <ac:spMk id="4" creationId="{E9361658-8464-E0D5-F3B2-95CDF3BEBEFF}"/>
          </ac:spMkLst>
        </pc:spChg>
      </pc:sldChg>
      <pc:sldChg chg="addSp delSp modSp new add del mod modTransition modClrScheme chgLayout">
        <pc:chgData name="simon sykes" userId="430cc5252c2db01b" providerId="LiveId" clId="{2108FEBA-8BDC-4352-9AA6-967E16D687D9}" dt="2022-11-04T10:39:47.811" v="16607"/>
        <pc:sldMkLst>
          <pc:docMk/>
          <pc:sldMk cId="787927223" sldId="3840"/>
        </pc:sldMkLst>
        <pc:spChg chg="del">
          <ac:chgData name="simon sykes" userId="430cc5252c2db01b" providerId="LiveId" clId="{2108FEBA-8BDC-4352-9AA6-967E16D687D9}" dt="2022-11-03T11:01:16.729" v="7" actId="700"/>
          <ac:spMkLst>
            <pc:docMk/>
            <pc:sldMk cId="787927223" sldId="3840"/>
            <ac:spMk id="2" creationId="{A175990D-BBBF-7D46-CE6C-227BBEEF1315}"/>
          </ac:spMkLst>
        </pc:spChg>
        <pc:spChg chg="del">
          <ac:chgData name="simon sykes" userId="430cc5252c2db01b" providerId="LiveId" clId="{2108FEBA-8BDC-4352-9AA6-967E16D687D9}" dt="2022-11-03T11:01:16.729" v="7" actId="700"/>
          <ac:spMkLst>
            <pc:docMk/>
            <pc:sldMk cId="787927223" sldId="3840"/>
            <ac:spMk id="3" creationId="{C6511300-3859-43D3-2E53-CC1F864FE60E}"/>
          </ac:spMkLst>
        </pc:spChg>
        <pc:spChg chg="del mod ord">
          <ac:chgData name="simon sykes" userId="430cc5252c2db01b" providerId="LiveId" clId="{2108FEBA-8BDC-4352-9AA6-967E16D687D9}" dt="2022-11-03T11:01:16.729" v="7" actId="700"/>
          <ac:spMkLst>
            <pc:docMk/>
            <pc:sldMk cId="787927223" sldId="3840"/>
            <ac:spMk id="4" creationId="{446C8848-6945-B39C-707D-4CB3F47EB406}"/>
          </ac:spMkLst>
        </pc:spChg>
        <pc:spChg chg="del mod ord">
          <ac:chgData name="simon sykes" userId="430cc5252c2db01b" providerId="LiveId" clId="{2108FEBA-8BDC-4352-9AA6-967E16D687D9}" dt="2022-11-03T11:01:16.729" v="7" actId="700"/>
          <ac:spMkLst>
            <pc:docMk/>
            <pc:sldMk cId="787927223" sldId="3840"/>
            <ac:spMk id="5" creationId="{4CB7E6A8-295A-41CF-56E9-1BBD81548154}"/>
          </ac:spMkLst>
        </pc:spChg>
        <pc:spChg chg="mod ord">
          <ac:chgData name="simon sykes" userId="430cc5252c2db01b" providerId="LiveId" clId="{2108FEBA-8BDC-4352-9AA6-967E16D687D9}" dt="2022-11-03T11:04:03.158" v="325" actId="20577"/>
          <ac:spMkLst>
            <pc:docMk/>
            <pc:sldMk cId="787927223" sldId="3840"/>
            <ac:spMk id="6" creationId="{CA7CDC75-AC0E-7583-C52B-A7A3B641BA02}"/>
          </ac:spMkLst>
        </pc:spChg>
        <pc:spChg chg="mod ord">
          <ac:chgData name="simon sykes" userId="430cc5252c2db01b" providerId="LiveId" clId="{2108FEBA-8BDC-4352-9AA6-967E16D687D9}" dt="2022-11-03T11:04:11.897" v="362" actId="20577"/>
          <ac:spMkLst>
            <pc:docMk/>
            <pc:sldMk cId="787927223" sldId="3840"/>
            <ac:spMk id="7" creationId="{B8977D84-ABDF-CB76-F758-7D437FAA9F23}"/>
          </ac:spMkLst>
        </pc:spChg>
        <pc:spChg chg="mod ord">
          <ac:chgData name="simon sykes" userId="430cc5252c2db01b" providerId="LiveId" clId="{2108FEBA-8BDC-4352-9AA6-967E16D687D9}" dt="2022-11-03T11:01:16.729" v="7" actId="700"/>
          <ac:spMkLst>
            <pc:docMk/>
            <pc:sldMk cId="787927223" sldId="3840"/>
            <ac:spMk id="8" creationId="{439CAA53-D7F7-2353-2B05-DE001C24492D}"/>
          </ac:spMkLst>
        </pc:spChg>
        <pc:spChg chg="add mod ord">
          <ac:chgData name="simon sykes" userId="430cc5252c2db01b" providerId="LiveId" clId="{2108FEBA-8BDC-4352-9AA6-967E16D687D9}" dt="2022-11-03T11:03:55.365" v="307" actId="20577"/>
          <ac:spMkLst>
            <pc:docMk/>
            <pc:sldMk cId="787927223" sldId="3840"/>
            <ac:spMk id="9" creationId="{34664A20-47C5-294E-9E16-72CA2A051A34}"/>
          </ac:spMkLst>
        </pc:spChg>
        <pc:spChg chg="add mod ord">
          <ac:chgData name="simon sykes" userId="430cc5252c2db01b" providerId="LiveId" clId="{2108FEBA-8BDC-4352-9AA6-967E16D687D9}" dt="2022-11-03T11:02:40.403" v="276" actId="20577"/>
          <ac:spMkLst>
            <pc:docMk/>
            <pc:sldMk cId="787927223" sldId="3840"/>
            <ac:spMk id="10" creationId="{6F3CCE55-03B7-717A-418C-44B610B2A55D}"/>
          </ac:spMkLst>
        </pc:spChg>
      </pc:sldChg>
      <pc:sldChg chg="addSp delSp modSp new mod modTransition modClrScheme chgLayout">
        <pc:chgData name="simon sykes" userId="430cc5252c2db01b" providerId="LiveId" clId="{2108FEBA-8BDC-4352-9AA6-967E16D687D9}" dt="2024-10-17T10:44:07.587" v="17863" actId="20577"/>
        <pc:sldMkLst>
          <pc:docMk/>
          <pc:sldMk cId="2929538822" sldId="3841"/>
        </pc:sldMkLst>
        <pc:spChg chg="del">
          <ac:chgData name="simon sykes" userId="430cc5252c2db01b" providerId="LiveId" clId="{2108FEBA-8BDC-4352-9AA6-967E16D687D9}" dt="2022-11-03T11:07:01.204" v="542" actId="700"/>
          <ac:spMkLst>
            <pc:docMk/>
            <pc:sldMk cId="2929538822" sldId="3841"/>
            <ac:spMk id="2" creationId="{46F0D98C-DCBE-A8FC-9883-05DEC72F8E7B}"/>
          </ac:spMkLst>
        </pc:spChg>
        <pc:spChg chg="del mod ord">
          <ac:chgData name="simon sykes" userId="430cc5252c2db01b" providerId="LiveId" clId="{2108FEBA-8BDC-4352-9AA6-967E16D687D9}" dt="2022-11-03T11:07:01.204" v="542" actId="700"/>
          <ac:spMkLst>
            <pc:docMk/>
            <pc:sldMk cId="2929538822" sldId="3841"/>
            <ac:spMk id="3" creationId="{7DBC6E55-8588-1258-E777-A4821BB30A35}"/>
          </ac:spMkLst>
        </pc:spChg>
        <pc:spChg chg="del mod ord">
          <ac:chgData name="simon sykes" userId="430cc5252c2db01b" providerId="LiveId" clId="{2108FEBA-8BDC-4352-9AA6-967E16D687D9}" dt="2022-11-03T11:07:01.204" v="542" actId="700"/>
          <ac:spMkLst>
            <pc:docMk/>
            <pc:sldMk cId="2929538822" sldId="3841"/>
            <ac:spMk id="4" creationId="{D245E988-7F76-17B0-6666-0690C9D474C4}"/>
          </ac:spMkLst>
        </pc:spChg>
        <pc:spChg chg="mod ord">
          <ac:chgData name="simon sykes" userId="430cc5252c2db01b" providerId="LiveId" clId="{2108FEBA-8BDC-4352-9AA6-967E16D687D9}" dt="2022-11-03T11:07:01.204" v="542" actId="700"/>
          <ac:spMkLst>
            <pc:docMk/>
            <pc:sldMk cId="2929538822" sldId="3841"/>
            <ac:spMk id="5" creationId="{6366801B-CEA4-BE83-1121-0D14AC5CB91D}"/>
          </ac:spMkLst>
        </pc:spChg>
        <pc:spChg chg="mod ord">
          <ac:chgData name="simon sykes" userId="430cc5252c2db01b" providerId="LiveId" clId="{2108FEBA-8BDC-4352-9AA6-967E16D687D9}" dt="2022-11-03T11:07:01.204" v="542" actId="700"/>
          <ac:spMkLst>
            <pc:docMk/>
            <pc:sldMk cId="2929538822" sldId="3841"/>
            <ac:spMk id="6" creationId="{BB72AAD5-55F6-AE8D-3664-F4BDDF9FC4E2}"/>
          </ac:spMkLst>
        </pc:spChg>
        <pc:spChg chg="mod ord">
          <ac:chgData name="simon sykes" userId="430cc5252c2db01b" providerId="LiveId" clId="{2108FEBA-8BDC-4352-9AA6-967E16D687D9}" dt="2022-11-03T11:07:01.204" v="542" actId="700"/>
          <ac:spMkLst>
            <pc:docMk/>
            <pc:sldMk cId="2929538822" sldId="3841"/>
            <ac:spMk id="7" creationId="{E394DF83-E852-B4B2-7942-69B21D05CFE3}"/>
          </ac:spMkLst>
        </pc:spChg>
        <pc:spChg chg="del mod ord">
          <ac:chgData name="simon sykes" userId="430cc5252c2db01b" providerId="LiveId" clId="{2108FEBA-8BDC-4352-9AA6-967E16D687D9}" dt="2022-11-03T11:07:01.204" v="542" actId="700"/>
          <ac:spMkLst>
            <pc:docMk/>
            <pc:sldMk cId="2929538822" sldId="3841"/>
            <ac:spMk id="8" creationId="{0FA8D017-9EC7-D31F-23EA-510C64862943}"/>
          </ac:spMkLst>
        </pc:spChg>
        <pc:spChg chg="add mod ord">
          <ac:chgData name="simon sykes" userId="430cc5252c2db01b" providerId="LiveId" clId="{2108FEBA-8BDC-4352-9AA6-967E16D687D9}" dt="2022-11-03T11:07:13.821" v="558" actId="20577"/>
          <ac:spMkLst>
            <pc:docMk/>
            <pc:sldMk cId="2929538822" sldId="3841"/>
            <ac:spMk id="9" creationId="{36BA646C-EAF3-F9A7-CD89-39D3B9627729}"/>
          </ac:spMkLst>
        </pc:spChg>
        <pc:spChg chg="add del mod ord">
          <ac:chgData name="simon sykes" userId="430cc5252c2db01b" providerId="LiveId" clId="{2108FEBA-8BDC-4352-9AA6-967E16D687D9}" dt="2022-11-03T13:15:24.338" v="1220" actId="478"/>
          <ac:spMkLst>
            <pc:docMk/>
            <pc:sldMk cId="2929538822" sldId="3841"/>
            <ac:spMk id="10" creationId="{4E032B0E-CAC6-C112-759C-D88F5395E8A1}"/>
          </ac:spMkLst>
        </pc:spChg>
        <pc:spChg chg="add mod ord">
          <ac:chgData name="simon sykes" userId="430cc5252c2db01b" providerId="LiveId" clId="{2108FEBA-8BDC-4352-9AA6-967E16D687D9}" dt="2024-10-17T10:43:43.239" v="17843" actId="20577"/>
          <ac:spMkLst>
            <pc:docMk/>
            <pc:sldMk cId="2929538822" sldId="3841"/>
            <ac:spMk id="11" creationId="{CFBA5E86-AB0E-EF7D-DF5F-FFC7DC611E15}"/>
          </ac:spMkLst>
        </pc:spChg>
        <pc:spChg chg="add del mod ord">
          <ac:chgData name="simon sykes" userId="430cc5252c2db01b" providerId="LiveId" clId="{2108FEBA-8BDC-4352-9AA6-967E16D687D9}" dt="2022-11-03T13:15:27.668" v="1221" actId="478"/>
          <ac:spMkLst>
            <pc:docMk/>
            <pc:sldMk cId="2929538822" sldId="3841"/>
            <ac:spMk id="12" creationId="{D7241C61-13B9-8507-787C-A383E5D7C23F}"/>
          </ac:spMkLst>
        </pc:spChg>
        <pc:spChg chg="add mod ord">
          <ac:chgData name="simon sykes" userId="430cc5252c2db01b" providerId="LiveId" clId="{2108FEBA-8BDC-4352-9AA6-967E16D687D9}" dt="2024-10-17T10:44:07.587" v="17863" actId="20577"/>
          <ac:spMkLst>
            <pc:docMk/>
            <pc:sldMk cId="2929538822" sldId="3841"/>
            <ac:spMk id="13" creationId="{0F1B4E68-84E1-4701-38ED-07F1BAF4F5C1}"/>
          </ac:spMkLst>
        </pc:spChg>
      </pc:sldChg>
      <pc:sldChg chg="addSp delSp modSp new mod modTransition modClrScheme chgLayout">
        <pc:chgData name="simon sykes" userId="430cc5252c2db01b" providerId="LiveId" clId="{2108FEBA-8BDC-4352-9AA6-967E16D687D9}" dt="2024-10-17T10:05:02.717" v="17064" actId="27636"/>
        <pc:sldMkLst>
          <pc:docMk/>
          <pc:sldMk cId="2431453127" sldId="3842"/>
        </pc:sldMkLst>
        <pc:spChg chg="del">
          <ac:chgData name="simon sykes" userId="430cc5252c2db01b" providerId="LiveId" clId="{2108FEBA-8BDC-4352-9AA6-967E16D687D9}" dt="2022-11-03T11:08:14.281" v="560" actId="700"/>
          <ac:spMkLst>
            <pc:docMk/>
            <pc:sldMk cId="2431453127" sldId="3842"/>
            <ac:spMk id="2" creationId="{D2952581-89DF-770A-6434-B097472AD489}"/>
          </ac:spMkLst>
        </pc:spChg>
        <pc:spChg chg="del">
          <ac:chgData name="simon sykes" userId="430cc5252c2db01b" providerId="LiveId" clId="{2108FEBA-8BDC-4352-9AA6-967E16D687D9}" dt="2022-11-03T11:08:14.281" v="560" actId="700"/>
          <ac:spMkLst>
            <pc:docMk/>
            <pc:sldMk cId="2431453127" sldId="3842"/>
            <ac:spMk id="3" creationId="{98BC4D6E-BA51-D157-C868-99A09C3C97D4}"/>
          </ac:spMkLst>
        </pc:spChg>
        <pc:spChg chg="del mod ord">
          <ac:chgData name="simon sykes" userId="430cc5252c2db01b" providerId="LiveId" clId="{2108FEBA-8BDC-4352-9AA6-967E16D687D9}" dt="2022-11-03T11:08:14.281" v="560" actId="700"/>
          <ac:spMkLst>
            <pc:docMk/>
            <pc:sldMk cId="2431453127" sldId="3842"/>
            <ac:spMk id="4" creationId="{A8FF2AFA-0736-2D32-3838-4C29EA46CF14}"/>
          </ac:spMkLst>
        </pc:spChg>
        <pc:spChg chg="del mod ord">
          <ac:chgData name="simon sykes" userId="430cc5252c2db01b" providerId="LiveId" clId="{2108FEBA-8BDC-4352-9AA6-967E16D687D9}" dt="2022-11-03T11:08:14.281" v="560" actId="700"/>
          <ac:spMkLst>
            <pc:docMk/>
            <pc:sldMk cId="2431453127" sldId="3842"/>
            <ac:spMk id="5" creationId="{7AEE5B6D-E39F-A7BD-5BD3-5F0C71DAB53D}"/>
          </ac:spMkLst>
        </pc:spChg>
        <pc:spChg chg="mod ord">
          <ac:chgData name="simon sykes" userId="430cc5252c2db01b" providerId="LiveId" clId="{2108FEBA-8BDC-4352-9AA6-967E16D687D9}" dt="2022-11-03T11:11:19.819" v="921" actId="20577"/>
          <ac:spMkLst>
            <pc:docMk/>
            <pc:sldMk cId="2431453127" sldId="3842"/>
            <ac:spMk id="6" creationId="{6B406908-1584-7DA5-9BDD-F855D2A7D3D7}"/>
          </ac:spMkLst>
        </pc:spChg>
        <pc:spChg chg="mod ord">
          <ac:chgData name="simon sykes" userId="430cc5252c2db01b" providerId="LiveId" clId="{2108FEBA-8BDC-4352-9AA6-967E16D687D9}" dt="2022-11-03T11:11:11.687" v="903" actId="20577"/>
          <ac:spMkLst>
            <pc:docMk/>
            <pc:sldMk cId="2431453127" sldId="3842"/>
            <ac:spMk id="7" creationId="{221795B2-2E50-F794-5057-5E5884B5E6DA}"/>
          </ac:spMkLst>
        </pc:spChg>
        <pc:spChg chg="mod ord">
          <ac:chgData name="simon sykes" userId="430cc5252c2db01b" providerId="LiveId" clId="{2108FEBA-8BDC-4352-9AA6-967E16D687D9}" dt="2022-11-03T11:08:14.281" v="560" actId="700"/>
          <ac:spMkLst>
            <pc:docMk/>
            <pc:sldMk cId="2431453127" sldId="3842"/>
            <ac:spMk id="8" creationId="{D5A1D264-6FF6-CD04-9BC4-3CE5D8213BA0}"/>
          </ac:spMkLst>
        </pc:spChg>
        <pc:spChg chg="add mod ord">
          <ac:chgData name="simon sykes" userId="430cc5252c2db01b" providerId="LiveId" clId="{2108FEBA-8BDC-4352-9AA6-967E16D687D9}" dt="2022-11-03T11:11:37.220" v="926" actId="122"/>
          <ac:spMkLst>
            <pc:docMk/>
            <pc:sldMk cId="2431453127" sldId="3842"/>
            <ac:spMk id="9" creationId="{A8A8972B-8B28-DEDA-5AD7-D1042E41D0E7}"/>
          </ac:spMkLst>
        </pc:spChg>
        <pc:spChg chg="add mod ord">
          <ac:chgData name="simon sykes" userId="430cc5252c2db01b" providerId="LiveId" clId="{2108FEBA-8BDC-4352-9AA6-967E16D687D9}" dt="2024-10-17T10:05:02.717" v="17064" actId="27636"/>
          <ac:spMkLst>
            <pc:docMk/>
            <pc:sldMk cId="2431453127" sldId="3842"/>
            <ac:spMk id="10" creationId="{DC3F6AAE-910E-5B94-D05F-AD2C59C707AA}"/>
          </ac:spMkLst>
        </pc:spChg>
      </pc:sldChg>
      <pc:sldChg chg="addSp delSp modSp new mod modTransition setBg modClrScheme chgLayout">
        <pc:chgData name="simon sykes" userId="430cc5252c2db01b" providerId="LiveId" clId="{2108FEBA-8BDC-4352-9AA6-967E16D687D9}" dt="2024-10-17T11:19:01.581" v="18919" actId="1076"/>
        <pc:sldMkLst>
          <pc:docMk/>
          <pc:sldMk cId="3828005850" sldId="3843"/>
        </pc:sldMkLst>
        <pc:spChg chg="del mod ord">
          <ac:chgData name="simon sykes" userId="430cc5252c2db01b" providerId="LiveId" clId="{2108FEBA-8BDC-4352-9AA6-967E16D687D9}" dt="2022-11-03T13:16:48.057" v="1224" actId="700"/>
          <ac:spMkLst>
            <pc:docMk/>
            <pc:sldMk cId="3828005850" sldId="3843"/>
            <ac:spMk id="2" creationId="{9EBC7943-E021-2BDF-1CE5-AD59FE312C73}"/>
          </ac:spMkLst>
        </pc:spChg>
        <pc:spChg chg="del">
          <ac:chgData name="simon sykes" userId="430cc5252c2db01b" providerId="LiveId" clId="{2108FEBA-8BDC-4352-9AA6-967E16D687D9}" dt="2022-11-03T13:16:48.057" v="1224" actId="700"/>
          <ac:spMkLst>
            <pc:docMk/>
            <pc:sldMk cId="3828005850" sldId="3843"/>
            <ac:spMk id="3" creationId="{BD569184-B844-35C1-0CAE-B6CCB4E0ABB2}"/>
          </ac:spMkLst>
        </pc:spChg>
        <pc:spChg chg="del mod ord">
          <ac:chgData name="simon sykes" userId="430cc5252c2db01b" providerId="LiveId" clId="{2108FEBA-8BDC-4352-9AA6-967E16D687D9}" dt="2022-11-03T13:16:48.057" v="1224" actId="700"/>
          <ac:spMkLst>
            <pc:docMk/>
            <pc:sldMk cId="3828005850" sldId="3843"/>
            <ac:spMk id="4" creationId="{2EA4C65B-87E0-6594-5542-899368CD18EE}"/>
          </ac:spMkLst>
        </pc:spChg>
        <pc:spChg chg="del">
          <ac:chgData name="simon sykes" userId="430cc5252c2db01b" providerId="LiveId" clId="{2108FEBA-8BDC-4352-9AA6-967E16D687D9}" dt="2022-11-03T13:16:48.057" v="1224" actId="700"/>
          <ac:spMkLst>
            <pc:docMk/>
            <pc:sldMk cId="3828005850" sldId="3843"/>
            <ac:spMk id="5" creationId="{13E0C0AC-4186-BB65-B520-AB7D9B1395D4}"/>
          </ac:spMkLst>
        </pc:spChg>
        <pc:spChg chg="del">
          <ac:chgData name="simon sykes" userId="430cc5252c2db01b" providerId="LiveId" clId="{2108FEBA-8BDC-4352-9AA6-967E16D687D9}" dt="2022-11-03T13:16:48.057" v="1224" actId="700"/>
          <ac:spMkLst>
            <pc:docMk/>
            <pc:sldMk cId="3828005850" sldId="3843"/>
            <ac:spMk id="6" creationId="{6FE0EAAC-D237-59DB-279A-1838C0195967}"/>
          </ac:spMkLst>
        </pc:spChg>
        <pc:spChg chg="mod ord">
          <ac:chgData name="simon sykes" userId="430cc5252c2db01b" providerId="LiveId" clId="{2108FEBA-8BDC-4352-9AA6-967E16D687D9}" dt="2022-11-03T14:55:41.012" v="7365" actId="26606"/>
          <ac:spMkLst>
            <pc:docMk/>
            <pc:sldMk cId="3828005850" sldId="3843"/>
            <ac:spMk id="7" creationId="{832A8FFA-BCF3-429C-B284-5385D6917806}"/>
          </ac:spMkLst>
        </pc:spChg>
        <pc:spChg chg="mod ord">
          <ac:chgData name="simon sykes" userId="430cc5252c2db01b" providerId="LiveId" clId="{2108FEBA-8BDC-4352-9AA6-967E16D687D9}" dt="2022-11-03T14:55:41.012" v="7365" actId="26606"/>
          <ac:spMkLst>
            <pc:docMk/>
            <pc:sldMk cId="3828005850" sldId="3843"/>
            <ac:spMk id="8" creationId="{26017D4F-4308-EC20-F34F-63DA25A057A0}"/>
          </ac:spMkLst>
        </pc:spChg>
        <pc:spChg chg="mod ord">
          <ac:chgData name="simon sykes" userId="430cc5252c2db01b" providerId="LiveId" clId="{2108FEBA-8BDC-4352-9AA6-967E16D687D9}" dt="2022-11-03T14:55:41.012" v="7365" actId="26606"/>
          <ac:spMkLst>
            <pc:docMk/>
            <pc:sldMk cId="3828005850" sldId="3843"/>
            <ac:spMk id="9" creationId="{3E58D915-7C66-08AF-3A85-A919D2FA1EA4}"/>
          </ac:spMkLst>
        </pc:spChg>
        <pc:spChg chg="add mod ord">
          <ac:chgData name="simon sykes" userId="430cc5252c2db01b" providerId="LiveId" clId="{2108FEBA-8BDC-4352-9AA6-967E16D687D9}" dt="2022-11-03T14:55:41.012" v="7365" actId="26606"/>
          <ac:spMkLst>
            <pc:docMk/>
            <pc:sldMk cId="3828005850" sldId="3843"/>
            <ac:spMk id="10" creationId="{18741A82-23AE-0082-D762-124B9511B849}"/>
          </ac:spMkLst>
        </pc:spChg>
        <pc:spChg chg="add mod ord">
          <ac:chgData name="simon sykes" userId="430cc5252c2db01b" providerId="LiveId" clId="{2108FEBA-8BDC-4352-9AA6-967E16D687D9}" dt="2024-10-17T11:19:01.581" v="18919" actId="1076"/>
          <ac:spMkLst>
            <pc:docMk/>
            <pc:sldMk cId="3828005850" sldId="3843"/>
            <ac:spMk id="11" creationId="{FCB6EDE1-C247-B740-20C0-4BEC80D1E124}"/>
          </ac:spMkLst>
        </pc:spChg>
        <pc:spChg chg="add">
          <ac:chgData name="simon sykes" userId="430cc5252c2db01b" providerId="LiveId" clId="{2108FEBA-8BDC-4352-9AA6-967E16D687D9}" dt="2022-11-03T14:55:41.012" v="7365" actId="26606"/>
          <ac:spMkLst>
            <pc:docMk/>
            <pc:sldMk cId="3828005850" sldId="3843"/>
            <ac:spMk id="16" creationId="{E92FEB64-6EEA-4759-B4A4-BD2C1E660BA8}"/>
          </ac:spMkLst>
        </pc:spChg>
        <pc:spChg chg="add">
          <ac:chgData name="simon sykes" userId="430cc5252c2db01b" providerId="LiveId" clId="{2108FEBA-8BDC-4352-9AA6-967E16D687D9}" dt="2022-11-03T14:55:41.012" v="7365" actId="26606"/>
          <ac:spMkLst>
            <pc:docMk/>
            <pc:sldMk cId="3828005850" sldId="3843"/>
            <ac:spMk id="18" creationId="{B10BB131-AC8E-4A8E-A5D1-36260F720C3B}"/>
          </ac:spMkLst>
        </pc:spChg>
        <pc:spChg chg="add">
          <ac:chgData name="simon sykes" userId="430cc5252c2db01b" providerId="LiveId" clId="{2108FEBA-8BDC-4352-9AA6-967E16D687D9}" dt="2022-11-03T14:55:41.012" v="7365" actId="26606"/>
          <ac:spMkLst>
            <pc:docMk/>
            <pc:sldMk cId="3828005850" sldId="3843"/>
            <ac:spMk id="20" creationId="{14847E93-7DC1-4D4B-8829-B19AA7137C50}"/>
          </ac:spMkLst>
        </pc:spChg>
        <pc:spChg chg="add">
          <ac:chgData name="simon sykes" userId="430cc5252c2db01b" providerId="LiveId" clId="{2108FEBA-8BDC-4352-9AA6-967E16D687D9}" dt="2022-11-03T14:55:41.012" v="7365" actId="26606"/>
          <ac:spMkLst>
            <pc:docMk/>
            <pc:sldMk cId="3828005850" sldId="3843"/>
            <ac:spMk id="22" creationId="{5566D6E1-03A1-4D73-A4E0-35D74D568A04}"/>
          </ac:spMkLst>
        </pc:spChg>
        <pc:spChg chg="add">
          <ac:chgData name="simon sykes" userId="430cc5252c2db01b" providerId="LiveId" clId="{2108FEBA-8BDC-4352-9AA6-967E16D687D9}" dt="2022-11-03T14:55:41.012" v="7365" actId="26606"/>
          <ac:spMkLst>
            <pc:docMk/>
            <pc:sldMk cId="3828005850" sldId="3843"/>
            <ac:spMk id="24" creationId="{9F835A99-04AC-494A-A572-AFE8413CC938}"/>
          </ac:spMkLst>
        </pc:spChg>
        <pc:spChg chg="add">
          <ac:chgData name="simon sykes" userId="430cc5252c2db01b" providerId="LiveId" clId="{2108FEBA-8BDC-4352-9AA6-967E16D687D9}" dt="2022-11-03T14:55:41.012" v="7365" actId="26606"/>
          <ac:spMkLst>
            <pc:docMk/>
            <pc:sldMk cId="3828005850" sldId="3843"/>
            <ac:spMk id="26" creationId="{7B786209-1B0B-4CA9-9BDD-F7327066A84D}"/>
          </ac:spMkLst>
        </pc:spChg>
        <pc:spChg chg="add">
          <ac:chgData name="simon sykes" userId="430cc5252c2db01b" providerId="LiveId" clId="{2108FEBA-8BDC-4352-9AA6-967E16D687D9}" dt="2022-11-03T14:55:41.012" v="7365" actId="26606"/>
          <ac:spMkLst>
            <pc:docMk/>
            <pc:sldMk cId="3828005850" sldId="3843"/>
            <ac:spMk id="28" creationId="{2D2964BB-484D-45AE-AD66-D407D0629652}"/>
          </ac:spMkLst>
        </pc:spChg>
        <pc:spChg chg="add">
          <ac:chgData name="simon sykes" userId="430cc5252c2db01b" providerId="LiveId" clId="{2108FEBA-8BDC-4352-9AA6-967E16D687D9}" dt="2022-11-03T14:55:41.012" v="7365" actId="26606"/>
          <ac:spMkLst>
            <pc:docMk/>
            <pc:sldMk cId="3828005850" sldId="3843"/>
            <ac:spMk id="30" creationId="{6691AC69-A76E-4DAB-B565-468B6B87ACF3}"/>
          </ac:spMkLst>
        </pc:spChg>
      </pc:sldChg>
      <pc:sldChg chg="modSp new mod ord modTransition">
        <pc:chgData name="simon sykes" userId="430cc5252c2db01b" providerId="LiveId" clId="{2108FEBA-8BDC-4352-9AA6-967E16D687D9}" dt="2024-10-17T10:56:55.524" v="18595" actId="14100"/>
        <pc:sldMkLst>
          <pc:docMk/>
          <pc:sldMk cId="1869628577" sldId="3844"/>
        </pc:sldMkLst>
        <pc:spChg chg="mod">
          <ac:chgData name="simon sykes" userId="430cc5252c2db01b" providerId="LiveId" clId="{2108FEBA-8BDC-4352-9AA6-967E16D687D9}" dt="2022-11-03T13:19:01.960" v="1449" actId="20577"/>
          <ac:spMkLst>
            <pc:docMk/>
            <pc:sldMk cId="1869628577" sldId="3844"/>
            <ac:spMk id="2" creationId="{6743C319-CB61-2D08-E7F7-31D595F3E782}"/>
          </ac:spMkLst>
        </pc:spChg>
        <pc:spChg chg="mod">
          <ac:chgData name="simon sykes" userId="430cc5252c2db01b" providerId="LiveId" clId="{2108FEBA-8BDC-4352-9AA6-967E16D687D9}" dt="2024-10-17T10:56:55.524" v="18595" actId="14100"/>
          <ac:spMkLst>
            <pc:docMk/>
            <pc:sldMk cId="1869628577" sldId="3844"/>
            <ac:spMk id="3" creationId="{23953A9C-379B-5557-71DC-9677DE249C8D}"/>
          </ac:spMkLst>
        </pc:spChg>
        <pc:spChg chg="mod">
          <ac:chgData name="simon sykes" userId="430cc5252c2db01b" providerId="LiveId" clId="{2108FEBA-8BDC-4352-9AA6-967E16D687D9}" dt="2022-11-03T13:19:16.606" v="1492" actId="20577"/>
          <ac:spMkLst>
            <pc:docMk/>
            <pc:sldMk cId="1869628577" sldId="3844"/>
            <ac:spMk id="4" creationId="{AE1FBA41-F4D3-06AE-C5B1-2E57B0959B1C}"/>
          </ac:spMkLst>
        </pc:spChg>
        <pc:spChg chg="mod">
          <ac:chgData name="simon sykes" userId="430cc5252c2db01b" providerId="LiveId" clId="{2108FEBA-8BDC-4352-9AA6-967E16D687D9}" dt="2022-11-03T13:19:10.443" v="1474" actId="20577"/>
          <ac:spMkLst>
            <pc:docMk/>
            <pc:sldMk cId="1869628577" sldId="3844"/>
            <ac:spMk id="5" creationId="{0909BF61-554D-FFEF-518F-DA7B86BB069E}"/>
          </ac:spMkLst>
        </pc:spChg>
      </pc:sldChg>
      <pc:sldChg chg="addSp delSp modSp new mod ord modTransition setBg">
        <pc:chgData name="simon sykes" userId="430cc5252c2db01b" providerId="LiveId" clId="{2108FEBA-8BDC-4352-9AA6-967E16D687D9}" dt="2024-10-17T10:49:49.598" v="18010"/>
        <pc:sldMkLst>
          <pc:docMk/>
          <pc:sldMk cId="3152120334" sldId="3845"/>
        </pc:sldMkLst>
        <pc:spChg chg="mod">
          <ac:chgData name="simon sykes" userId="430cc5252c2db01b" providerId="LiveId" clId="{2108FEBA-8BDC-4352-9AA6-967E16D687D9}" dt="2022-11-03T14:56:05.369" v="7366" actId="26606"/>
          <ac:spMkLst>
            <pc:docMk/>
            <pc:sldMk cId="3152120334" sldId="3845"/>
            <ac:spMk id="2" creationId="{9C499061-C84B-EE8E-91E3-E5F923212EBE}"/>
          </ac:spMkLst>
        </pc:spChg>
        <pc:spChg chg="del mod">
          <ac:chgData name="simon sykes" userId="430cc5252c2db01b" providerId="LiveId" clId="{2108FEBA-8BDC-4352-9AA6-967E16D687D9}" dt="2022-11-03T14:56:05.369" v="7366" actId="26606"/>
          <ac:spMkLst>
            <pc:docMk/>
            <pc:sldMk cId="3152120334" sldId="3845"/>
            <ac:spMk id="3" creationId="{31EAA29E-FE3F-8560-CFCA-F7D64D7FF584}"/>
          </ac:spMkLst>
        </pc:spChg>
        <pc:spChg chg="mod">
          <ac:chgData name="simon sykes" userId="430cc5252c2db01b" providerId="LiveId" clId="{2108FEBA-8BDC-4352-9AA6-967E16D687D9}" dt="2022-11-03T14:56:05.369" v="7366" actId="26606"/>
          <ac:spMkLst>
            <pc:docMk/>
            <pc:sldMk cId="3152120334" sldId="3845"/>
            <ac:spMk id="4" creationId="{DDB283E1-AE6F-0AA4-A0B2-541B5C987718}"/>
          </ac:spMkLst>
        </pc:spChg>
        <pc:spChg chg="mod">
          <ac:chgData name="simon sykes" userId="430cc5252c2db01b" providerId="LiveId" clId="{2108FEBA-8BDC-4352-9AA6-967E16D687D9}" dt="2024-10-17T10:47:58.129" v="17881" actId="26606"/>
          <ac:spMkLst>
            <pc:docMk/>
            <pc:sldMk cId="3152120334" sldId="3845"/>
            <ac:spMk id="5" creationId="{06738089-C697-DC17-75A2-A3FF9D4F7499}"/>
          </ac:spMkLst>
        </pc:spChg>
        <pc:spChg chg="mod">
          <ac:chgData name="simon sykes" userId="430cc5252c2db01b" providerId="LiveId" clId="{2108FEBA-8BDC-4352-9AA6-967E16D687D9}" dt="2024-10-17T10:47:58.129" v="17881" actId="26606"/>
          <ac:spMkLst>
            <pc:docMk/>
            <pc:sldMk cId="3152120334" sldId="3845"/>
            <ac:spMk id="6" creationId="{CB5B1470-908F-2C13-08C7-FB9E82D740C7}"/>
          </ac:spMkLst>
        </pc:spChg>
        <pc:spChg chg="add del">
          <ac:chgData name="simon sykes" userId="430cc5252c2db01b" providerId="LiveId" clId="{2108FEBA-8BDC-4352-9AA6-967E16D687D9}" dt="2024-10-17T10:47:58.129" v="17881" actId="26606"/>
          <ac:spMkLst>
            <pc:docMk/>
            <pc:sldMk cId="3152120334" sldId="3845"/>
            <ac:spMk id="12" creationId="{9DBC8166-481C-4473-95F5-9A5B9073B7F1}"/>
          </ac:spMkLst>
        </pc:spChg>
        <pc:spChg chg="add del">
          <ac:chgData name="simon sykes" userId="430cc5252c2db01b" providerId="LiveId" clId="{2108FEBA-8BDC-4352-9AA6-967E16D687D9}" dt="2024-10-17T10:47:58.129" v="17881" actId="26606"/>
          <ac:spMkLst>
            <pc:docMk/>
            <pc:sldMk cId="3152120334" sldId="3845"/>
            <ac:spMk id="14" creationId="{A5A5CE6E-90AF-4D43-A014-1F9EC83EB93D}"/>
          </ac:spMkLst>
        </pc:spChg>
        <pc:spChg chg="add">
          <ac:chgData name="simon sykes" userId="430cc5252c2db01b" providerId="LiveId" clId="{2108FEBA-8BDC-4352-9AA6-967E16D687D9}" dt="2024-10-17T10:47:58.129" v="17881" actId="26606"/>
          <ac:spMkLst>
            <pc:docMk/>
            <pc:sldMk cId="3152120334" sldId="3845"/>
            <ac:spMk id="19" creationId="{545D489D-16E1-484D-867B-144368D74B83}"/>
          </ac:spMkLst>
        </pc:spChg>
        <pc:spChg chg="add">
          <ac:chgData name="simon sykes" userId="430cc5252c2db01b" providerId="LiveId" clId="{2108FEBA-8BDC-4352-9AA6-967E16D687D9}" dt="2024-10-17T10:47:58.129" v="17881" actId="26606"/>
          <ac:spMkLst>
            <pc:docMk/>
            <pc:sldMk cId="3152120334" sldId="3845"/>
            <ac:spMk id="21" creationId="{49A496F5-B01E-4BF8-9D1E-C4E53B6F9652}"/>
          </ac:spMkLst>
        </pc:spChg>
        <pc:spChg chg="add">
          <ac:chgData name="simon sykes" userId="430cc5252c2db01b" providerId="LiveId" clId="{2108FEBA-8BDC-4352-9AA6-967E16D687D9}" dt="2024-10-17T10:47:58.129" v="17881" actId="26606"/>
          <ac:spMkLst>
            <pc:docMk/>
            <pc:sldMk cId="3152120334" sldId="3845"/>
            <ac:spMk id="23" creationId="{6E895C8D-1379-40B8-8B1B-B6F5AEAF0A6C}"/>
          </ac:spMkLst>
        </pc:spChg>
        <pc:graphicFrameChg chg="add mod modGraphic">
          <ac:chgData name="simon sykes" userId="430cc5252c2db01b" providerId="LiveId" clId="{2108FEBA-8BDC-4352-9AA6-967E16D687D9}" dt="2024-10-17T10:49:49.598" v="18010"/>
          <ac:graphicFrameMkLst>
            <pc:docMk/>
            <pc:sldMk cId="3152120334" sldId="3845"/>
            <ac:graphicFrameMk id="8" creationId="{C1B8F585-F16A-9EAA-AC3B-F60D9CE0BF81}"/>
          </ac:graphicFrameMkLst>
        </pc:graphicFrameChg>
      </pc:sldChg>
      <pc:sldChg chg="addSp modSp new mod ord modTransition setBg">
        <pc:chgData name="simon sykes" userId="430cc5252c2db01b" providerId="LiveId" clId="{2108FEBA-8BDC-4352-9AA6-967E16D687D9}" dt="2024-10-17T10:44:58.183" v="17867"/>
        <pc:sldMkLst>
          <pc:docMk/>
          <pc:sldMk cId="4014445318" sldId="3846"/>
        </pc:sldMkLst>
        <pc:spChg chg="mod">
          <ac:chgData name="simon sykes" userId="430cc5252c2db01b" providerId="LiveId" clId="{2108FEBA-8BDC-4352-9AA6-967E16D687D9}" dt="2022-11-03T14:56:11.242" v="7367" actId="26606"/>
          <ac:spMkLst>
            <pc:docMk/>
            <pc:sldMk cId="4014445318" sldId="3846"/>
            <ac:spMk id="2" creationId="{43FFCBCA-E06A-F16C-533D-B665AF694BD6}"/>
          </ac:spMkLst>
        </pc:spChg>
        <pc:spChg chg="mod">
          <ac:chgData name="simon sykes" userId="430cc5252c2db01b" providerId="LiveId" clId="{2108FEBA-8BDC-4352-9AA6-967E16D687D9}" dt="2022-11-03T14:56:11.242" v="7367" actId="26606"/>
          <ac:spMkLst>
            <pc:docMk/>
            <pc:sldMk cId="4014445318" sldId="3846"/>
            <ac:spMk id="3" creationId="{4F5EF650-11C0-6259-EDF5-D4634969C4EB}"/>
          </ac:spMkLst>
        </pc:spChg>
        <pc:spChg chg="mod">
          <ac:chgData name="simon sykes" userId="430cc5252c2db01b" providerId="LiveId" clId="{2108FEBA-8BDC-4352-9AA6-967E16D687D9}" dt="2022-11-03T14:56:11.242" v="7367" actId="26606"/>
          <ac:spMkLst>
            <pc:docMk/>
            <pc:sldMk cId="4014445318" sldId="3846"/>
            <ac:spMk id="4" creationId="{B26108BE-6423-2B62-64BA-0176336A4AD5}"/>
          </ac:spMkLst>
        </pc:spChg>
        <pc:spChg chg="mod">
          <ac:chgData name="simon sykes" userId="430cc5252c2db01b" providerId="LiveId" clId="{2108FEBA-8BDC-4352-9AA6-967E16D687D9}" dt="2022-11-03T14:56:11.242" v="7367" actId="26606"/>
          <ac:spMkLst>
            <pc:docMk/>
            <pc:sldMk cId="4014445318" sldId="3846"/>
            <ac:spMk id="5" creationId="{55D0D660-D064-6382-8102-F38AB7D400DD}"/>
          </ac:spMkLst>
        </pc:spChg>
        <pc:spChg chg="mod">
          <ac:chgData name="simon sykes" userId="430cc5252c2db01b" providerId="LiveId" clId="{2108FEBA-8BDC-4352-9AA6-967E16D687D9}" dt="2022-11-03T14:56:11.242" v="7367" actId="26606"/>
          <ac:spMkLst>
            <pc:docMk/>
            <pc:sldMk cId="4014445318" sldId="3846"/>
            <ac:spMk id="6" creationId="{F245D49D-5562-66B9-220B-94EE8555F101}"/>
          </ac:spMkLst>
        </pc:spChg>
        <pc:spChg chg="add">
          <ac:chgData name="simon sykes" userId="430cc5252c2db01b" providerId="LiveId" clId="{2108FEBA-8BDC-4352-9AA6-967E16D687D9}" dt="2022-11-03T14:56:11.242" v="7367" actId="26606"/>
          <ac:spMkLst>
            <pc:docMk/>
            <pc:sldMk cId="4014445318" sldId="3846"/>
            <ac:spMk id="11" creationId="{389575E1-3389-451A-A5F7-27854C25C599}"/>
          </ac:spMkLst>
        </pc:spChg>
        <pc:spChg chg="add">
          <ac:chgData name="simon sykes" userId="430cc5252c2db01b" providerId="LiveId" clId="{2108FEBA-8BDC-4352-9AA6-967E16D687D9}" dt="2022-11-03T14:56:11.242" v="7367" actId="26606"/>
          <ac:spMkLst>
            <pc:docMk/>
            <pc:sldMk cId="4014445318" sldId="3846"/>
            <ac:spMk id="13" creationId="{A53CCC5C-D88E-40FB-B30B-23DCDBD01D37}"/>
          </ac:spMkLst>
        </pc:spChg>
        <pc:spChg chg="add">
          <ac:chgData name="simon sykes" userId="430cc5252c2db01b" providerId="LiveId" clId="{2108FEBA-8BDC-4352-9AA6-967E16D687D9}" dt="2022-11-03T14:56:11.242" v="7367" actId="26606"/>
          <ac:spMkLst>
            <pc:docMk/>
            <pc:sldMk cId="4014445318" sldId="3846"/>
            <ac:spMk id="15" creationId="{081E4A58-353D-44AE-B2FC-2A74E2E400F7}"/>
          </ac:spMkLst>
        </pc:spChg>
      </pc:sldChg>
      <pc:sldChg chg="addSp delSp modSp new mod ord modTransition setBg">
        <pc:chgData name="simon sykes" userId="430cc5252c2db01b" providerId="LiveId" clId="{2108FEBA-8BDC-4352-9AA6-967E16D687D9}" dt="2024-10-17T10:53:06.672" v="18206" actId="1076"/>
        <pc:sldMkLst>
          <pc:docMk/>
          <pc:sldMk cId="2998180859" sldId="3847"/>
        </pc:sldMkLst>
        <pc:spChg chg="mod">
          <ac:chgData name="simon sykes" userId="430cc5252c2db01b" providerId="LiveId" clId="{2108FEBA-8BDC-4352-9AA6-967E16D687D9}" dt="2022-11-03T14:56:20.649" v="7370" actId="26606"/>
          <ac:spMkLst>
            <pc:docMk/>
            <pc:sldMk cId="2998180859" sldId="3847"/>
            <ac:spMk id="2" creationId="{7FC2EB6D-8FDB-71E5-BE4A-1AB248622A4D}"/>
          </ac:spMkLst>
        </pc:spChg>
        <pc:spChg chg="mod">
          <ac:chgData name="simon sykes" userId="430cc5252c2db01b" providerId="LiveId" clId="{2108FEBA-8BDC-4352-9AA6-967E16D687D9}" dt="2024-10-17T10:53:06.672" v="18206" actId="1076"/>
          <ac:spMkLst>
            <pc:docMk/>
            <pc:sldMk cId="2998180859" sldId="3847"/>
            <ac:spMk id="3" creationId="{827D64B7-4749-C5BC-5E9E-2E14A6B534D7}"/>
          </ac:spMkLst>
        </pc:spChg>
        <pc:spChg chg="mod">
          <ac:chgData name="simon sykes" userId="430cc5252c2db01b" providerId="LiveId" clId="{2108FEBA-8BDC-4352-9AA6-967E16D687D9}" dt="2022-11-03T14:56:20.649" v="7370" actId="26606"/>
          <ac:spMkLst>
            <pc:docMk/>
            <pc:sldMk cId="2998180859" sldId="3847"/>
            <ac:spMk id="4" creationId="{D3865BEB-A614-BE85-DC9D-E0485FC1E27A}"/>
          </ac:spMkLst>
        </pc:spChg>
        <pc:spChg chg="mod">
          <ac:chgData name="simon sykes" userId="430cc5252c2db01b" providerId="LiveId" clId="{2108FEBA-8BDC-4352-9AA6-967E16D687D9}" dt="2022-11-03T14:56:20.649" v="7370" actId="26606"/>
          <ac:spMkLst>
            <pc:docMk/>
            <pc:sldMk cId="2998180859" sldId="3847"/>
            <ac:spMk id="5" creationId="{C2F41A5A-E60B-3589-ED91-7C8D9FD8CC1F}"/>
          </ac:spMkLst>
        </pc:spChg>
        <pc:spChg chg="mod">
          <ac:chgData name="simon sykes" userId="430cc5252c2db01b" providerId="LiveId" clId="{2108FEBA-8BDC-4352-9AA6-967E16D687D9}" dt="2022-11-03T14:56:20.649" v="7370" actId="26606"/>
          <ac:spMkLst>
            <pc:docMk/>
            <pc:sldMk cId="2998180859" sldId="3847"/>
            <ac:spMk id="6" creationId="{CDAC5B99-D4C9-99E2-9F2D-64B849B6FDEF}"/>
          </ac:spMkLst>
        </pc:spChg>
        <pc:spChg chg="add del">
          <ac:chgData name="simon sykes" userId="430cc5252c2db01b" providerId="LiveId" clId="{2108FEBA-8BDC-4352-9AA6-967E16D687D9}" dt="2022-11-03T14:56:20.637" v="7369" actId="26606"/>
          <ac:spMkLst>
            <pc:docMk/>
            <pc:sldMk cId="2998180859" sldId="3847"/>
            <ac:spMk id="11" creationId="{004A8AE1-9605-41DC-920F-A4B8E8F2391D}"/>
          </ac:spMkLst>
        </pc:spChg>
        <pc:spChg chg="add del">
          <ac:chgData name="simon sykes" userId="430cc5252c2db01b" providerId="LiveId" clId="{2108FEBA-8BDC-4352-9AA6-967E16D687D9}" dt="2022-11-03T14:56:20.637" v="7369" actId="26606"/>
          <ac:spMkLst>
            <pc:docMk/>
            <pc:sldMk cId="2998180859" sldId="3847"/>
            <ac:spMk id="13" creationId="{5B7778FC-632E-4DCA-A7CB-0D7731CCF970}"/>
          </ac:spMkLst>
        </pc:spChg>
        <pc:spChg chg="add del">
          <ac:chgData name="simon sykes" userId="430cc5252c2db01b" providerId="LiveId" clId="{2108FEBA-8BDC-4352-9AA6-967E16D687D9}" dt="2022-11-03T14:56:20.637" v="7369" actId="26606"/>
          <ac:spMkLst>
            <pc:docMk/>
            <pc:sldMk cId="2998180859" sldId="3847"/>
            <ac:spMk id="15" creationId="{B10BB131-AC8E-4A8E-A5D1-36260F720C3B}"/>
          </ac:spMkLst>
        </pc:spChg>
        <pc:spChg chg="add del">
          <ac:chgData name="simon sykes" userId="430cc5252c2db01b" providerId="LiveId" clId="{2108FEBA-8BDC-4352-9AA6-967E16D687D9}" dt="2022-11-03T14:56:20.637" v="7369" actId="26606"/>
          <ac:spMkLst>
            <pc:docMk/>
            <pc:sldMk cId="2998180859" sldId="3847"/>
            <ac:spMk id="17" creationId="{FA23A907-97FB-4A8F-880A-DD77401C4296}"/>
          </ac:spMkLst>
        </pc:spChg>
        <pc:spChg chg="add">
          <ac:chgData name="simon sykes" userId="430cc5252c2db01b" providerId="LiveId" clId="{2108FEBA-8BDC-4352-9AA6-967E16D687D9}" dt="2022-11-03T14:56:20.649" v="7370" actId="26606"/>
          <ac:spMkLst>
            <pc:docMk/>
            <pc:sldMk cId="2998180859" sldId="3847"/>
            <ac:spMk id="19" creationId="{9F835A99-04AC-494A-A572-AFE8413CC938}"/>
          </ac:spMkLst>
        </pc:spChg>
        <pc:spChg chg="add">
          <ac:chgData name="simon sykes" userId="430cc5252c2db01b" providerId="LiveId" clId="{2108FEBA-8BDC-4352-9AA6-967E16D687D9}" dt="2022-11-03T14:56:20.649" v="7370" actId="26606"/>
          <ac:spMkLst>
            <pc:docMk/>
            <pc:sldMk cId="2998180859" sldId="3847"/>
            <ac:spMk id="20" creationId="{E92FEB64-6EEA-4759-B4A4-BD2C1E660BA8}"/>
          </ac:spMkLst>
        </pc:spChg>
        <pc:spChg chg="add">
          <ac:chgData name="simon sykes" userId="430cc5252c2db01b" providerId="LiveId" clId="{2108FEBA-8BDC-4352-9AA6-967E16D687D9}" dt="2022-11-03T14:56:20.649" v="7370" actId="26606"/>
          <ac:spMkLst>
            <pc:docMk/>
            <pc:sldMk cId="2998180859" sldId="3847"/>
            <ac:spMk id="21" creationId="{7B786209-1B0B-4CA9-9BDD-F7327066A84D}"/>
          </ac:spMkLst>
        </pc:spChg>
        <pc:spChg chg="add">
          <ac:chgData name="simon sykes" userId="430cc5252c2db01b" providerId="LiveId" clId="{2108FEBA-8BDC-4352-9AA6-967E16D687D9}" dt="2022-11-03T14:56:20.649" v="7370" actId="26606"/>
          <ac:spMkLst>
            <pc:docMk/>
            <pc:sldMk cId="2998180859" sldId="3847"/>
            <ac:spMk id="22" creationId="{B10BB131-AC8E-4A8E-A5D1-36260F720C3B}"/>
          </ac:spMkLst>
        </pc:spChg>
        <pc:spChg chg="add">
          <ac:chgData name="simon sykes" userId="430cc5252c2db01b" providerId="LiveId" clId="{2108FEBA-8BDC-4352-9AA6-967E16D687D9}" dt="2022-11-03T14:56:20.649" v="7370" actId="26606"/>
          <ac:spMkLst>
            <pc:docMk/>
            <pc:sldMk cId="2998180859" sldId="3847"/>
            <ac:spMk id="23" creationId="{2D2964BB-484D-45AE-AD66-D407D0629652}"/>
          </ac:spMkLst>
        </pc:spChg>
        <pc:spChg chg="add">
          <ac:chgData name="simon sykes" userId="430cc5252c2db01b" providerId="LiveId" clId="{2108FEBA-8BDC-4352-9AA6-967E16D687D9}" dt="2022-11-03T14:56:20.649" v="7370" actId="26606"/>
          <ac:spMkLst>
            <pc:docMk/>
            <pc:sldMk cId="2998180859" sldId="3847"/>
            <ac:spMk id="24" creationId="{14847E93-7DC1-4D4B-8829-B19AA7137C50}"/>
          </ac:spMkLst>
        </pc:spChg>
        <pc:spChg chg="add">
          <ac:chgData name="simon sykes" userId="430cc5252c2db01b" providerId="LiveId" clId="{2108FEBA-8BDC-4352-9AA6-967E16D687D9}" dt="2022-11-03T14:56:20.649" v="7370" actId="26606"/>
          <ac:spMkLst>
            <pc:docMk/>
            <pc:sldMk cId="2998180859" sldId="3847"/>
            <ac:spMk id="25" creationId="{6691AC69-A76E-4DAB-B565-468B6B87ACF3}"/>
          </ac:spMkLst>
        </pc:spChg>
        <pc:spChg chg="add">
          <ac:chgData name="simon sykes" userId="430cc5252c2db01b" providerId="LiveId" clId="{2108FEBA-8BDC-4352-9AA6-967E16D687D9}" dt="2022-11-03T14:56:20.649" v="7370" actId="26606"/>
          <ac:spMkLst>
            <pc:docMk/>
            <pc:sldMk cId="2998180859" sldId="3847"/>
            <ac:spMk id="26" creationId="{5566D6E1-03A1-4D73-A4E0-35D74D568A04}"/>
          </ac:spMkLst>
        </pc:spChg>
      </pc:sldChg>
      <pc:sldChg chg="addSp modSp new mod modTransition setBg">
        <pc:chgData name="simon sykes" userId="430cc5252c2db01b" providerId="LiveId" clId="{2108FEBA-8BDC-4352-9AA6-967E16D687D9}" dt="2022-11-04T10:39:47.811" v="16607"/>
        <pc:sldMkLst>
          <pc:docMk/>
          <pc:sldMk cId="1219353806" sldId="3848"/>
        </pc:sldMkLst>
        <pc:spChg chg="mod">
          <ac:chgData name="simon sykes" userId="430cc5252c2db01b" providerId="LiveId" clId="{2108FEBA-8BDC-4352-9AA6-967E16D687D9}" dt="2022-11-03T14:56:27.518" v="7371" actId="26606"/>
          <ac:spMkLst>
            <pc:docMk/>
            <pc:sldMk cId="1219353806" sldId="3848"/>
            <ac:spMk id="2" creationId="{F7189FEA-AFAF-D004-C955-FEE77F6241EF}"/>
          </ac:spMkLst>
        </pc:spChg>
        <pc:spChg chg="mod">
          <ac:chgData name="simon sykes" userId="430cc5252c2db01b" providerId="LiveId" clId="{2108FEBA-8BDC-4352-9AA6-967E16D687D9}" dt="2022-11-03T14:56:51.974" v="7375" actId="14100"/>
          <ac:spMkLst>
            <pc:docMk/>
            <pc:sldMk cId="1219353806" sldId="3848"/>
            <ac:spMk id="3" creationId="{7BC2B4F3-12A2-6E9C-0530-D7834D5D2E23}"/>
          </ac:spMkLst>
        </pc:spChg>
        <pc:spChg chg="mod">
          <ac:chgData name="simon sykes" userId="430cc5252c2db01b" providerId="LiveId" clId="{2108FEBA-8BDC-4352-9AA6-967E16D687D9}" dt="2022-11-03T14:56:27.518" v="7371" actId="26606"/>
          <ac:spMkLst>
            <pc:docMk/>
            <pc:sldMk cId="1219353806" sldId="3848"/>
            <ac:spMk id="4" creationId="{CA287003-E9D5-04F4-4E30-DC9C37537466}"/>
          </ac:spMkLst>
        </pc:spChg>
        <pc:spChg chg="mod">
          <ac:chgData name="simon sykes" userId="430cc5252c2db01b" providerId="LiveId" clId="{2108FEBA-8BDC-4352-9AA6-967E16D687D9}" dt="2022-11-03T14:56:27.518" v="7371" actId="26606"/>
          <ac:spMkLst>
            <pc:docMk/>
            <pc:sldMk cId="1219353806" sldId="3848"/>
            <ac:spMk id="5" creationId="{DDF66451-3FEA-14FB-27DF-DFC6D91A17EF}"/>
          </ac:spMkLst>
        </pc:spChg>
        <pc:spChg chg="mod">
          <ac:chgData name="simon sykes" userId="430cc5252c2db01b" providerId="LiveId" clId="{2108FEBA-8BDC-4352-9AA6-967E16D687D9}" dt="2022-11-03T14:56:27.518" v="7371" actId="26606"/>
          <ac:spMkLst>
            <pc:docMk/>
            <pc:sldMk cId="1219353806" sldId="3848"/>
            <ac:spMk id="6" creationId="{EC611A83-BA0C-C673-2A11-62821B92A75B}"/>
          </ac:spMkLst>
        </pc:spChg>
        <pc:spChg chg="add">
          <ac:chgData name="simon sykes" userId="430cc5252c2db01b" providerId="LiveId" clId="{2108FEBA-8BDC-4352-9AA6-967E16D687D9}" dt="2022-11-03T14:56:27.518" v="7371" actId="26606"/>
          <ac:spMkLst>
            <pc:docMk/>
            <pc:sldMk cId="1219353806" sldId="3848"/>
            <ac:spMk id="11" creationId="{1709F1D5-B0F1-4714-A239-E5B61C161915}"/>
          </ac:spMkLst>
        </pc:spChg>
        <pc:spChg chg="add">
          <ac:chgData name="simon sykes" userId="430cc5252c2db01b" providerId="LiveId" clId="{2108FEBA-8BDC-4352-9AA6-967E16D687D9}" dt="2022-11-03T14:56:27.518" v="7371" actId="26606"/>
          <ac:spMkLst>
            <pc:docMk/>
            <pc:sldMk cId="1219353806" sldId="3848"/>
            <ac:spMk id="13" creationId="{228FB460-D3FF-4440-A020-05982A09E517}"/>
          </ac:spMkLst>
        </pc:spChg>
        <pc:spChg chg="add">
          <ac:chgData name="simon sykes" userId="430cc5252c2db01b" providerId="LiveId" clId="{2108FEBA-8BDC-4352-9AA6-967E16D687D9}" dt="2022-11-03T14:56:27.518" v="7371" actId="26606"/>
          <ac:spMkLst>
            <pc:docMk/>
            <pc:sldMk cId="1219353806" sldId="3848"/>
            <ac:spMk id="15" creationId="{14847E93-7DC1-4D4B-8829-B19AA7137C50}"/>
          </ac:spMkLst>
        </pc:spChg>
        <pc:spChg chg="add">
          <ac:chgData name="simon sykes" userId="430cc5252c2db01b" providerId="LiveId" clId="{2108FEBA-8BDC-4352-9AA6-967E16D687D9}" dt="2022-11-03T14:56:27.518" v="7371" actId="26606"/>
          <ac:spMkLst>
            <pc:docMk/>
            <pc:sldMk cId="1219353806" sldId="3848"/>
            <ac:spMk id="17" creationId="{5566D6E1-03A1-4D73-A4E0-35D74D568A04}"/>
          </ac:spMkLst>
        </pc:spChg>
        <pc:spChg chg="add">
          <ac:chgData name="simon sykes" userId="430cc5252c2db01b" providerId="LiveId" clId="{2108FEBA-8BDC-4352-9AA6-967E16D687D9}" dt="2022-11-03T14:56:27.518" v="7371" actId="26606"/>
          <ac:spMkLst>
            <pc:docMk/>
            <pc:sldMk cId="1219353806" sldId="3848"/>
            <ac:spMk id="19" creationId="{9F835A99-04AC-494A-A572-AFE8413CC938}"/>
          </ac:spMkLst>
        </pc:spChg>
        <pc:spChg chg="add">
          <ac:chgData name="simon sykes" userId="430cc5252c2db01b" providerId="LiveId" clId="{2108FEBA-8BDC-4352-9AA6-967E16D687D9}" dt="2022-11-03T14:56:27.518" v="7371" actId="26606"/>
          <ac:spMkLst>
            <pc:docMk/>
            <pc:sldMk cId="1219353806" sldId="3848"/>
            <ac:spMk id="21" creationId="{7B786209-1B0B-4CA9-9BDD-F7327066A84D}"/>
          </ac:spMkLst>
        </pc:spChg>
        <pc:spChg chg="add">
          <ac:chgData name="simon sykes" userId="430cc5252c2db01b" providerId="LiveId" clId="{2108FEBA-8BDC-4352-9AA6-967E16D687D9}" dt="2022-11-03T14:56:27.518" v="7371" actId="26606"/>
          <ac:spMkLst>
            <pc:docMk/>
            <pc:sldMk cId="1219353806" sldId="3848"/>
            <ac:spMk id="23" creationId="{2D2964BB-484D-45AE-AD66-D407D0629652}"/>
          </ac:spMkLst>
        </pc:spChg>
        <pc:spChg chg="add">
          <ac:chgData name="simon sykes" userId="430cc5252c2db01b" providerId="LiveId" clId="{2108FEBA-8BDC-4352-9AA6-967E16D687D9}" dt="2022-11-03T14:56:27.518" v="7371" actId="26606"/>
          <ac:spMkLst>
            <pc:docMk/>
            <pc:sldMk cId="1219353806" sldId="3848"/>
            <ac:spMk id="25" creationId="{6691AC69-A76E-4DAB-B565-468B6B87ACF3}"/>
          </ac:spMkLst>
        </pc:spChg>
      </pc:sldChg>
      <pc:sldChg chg="addSp delSp modSp new mod modTransition setBg">
        <pc:chgData name="simon sykes" userId="430cc5252c2db01b" providerId="LiveId" clId="{2108FEBA-8BDC-4352-9AA6-967E16D687D9}" dt="2023-06-05T09:28:38.075" v="16702" actId="20577"/>
        <pc:sldMkLst>
          <pc:docMk/>
          <pc:sldMk cId="3742557681" sldId="3849"/>
        </pc:sldMkLst>
        <pc:spChg chg="mod">
          <ac:chgData name="simon sykes" userId="430cc5252c2db01b" providerId="LiveId" clId="{2108FEBA-8BDC-4352-9AA6-967E16D687D9}" dt="2022-11-03T14:56:34.591" v="7372" actId="26606"/>
          <ac:spMkLst>
            <pc:docMk/>
            <pc:sldMk cId="3742557681" sldId="3849"/>
            <ac:spMk id="2" creationId="{865C78EF-6AB2-A3F5-7674-01BA668DE939}"/>
          </ac:spMkLst>
        </pc:spChg>
        <pc:spChg chg="del mod">
          <ac:chgData name="simon sykes" userId="430cc5252c2db01b" providerId="LiveId" clId="{2108FEBA-8BDC-4352-9AA6-967E16D687D9}" dt="2022-11-03T14:56:34.591" v="7372" actId="26606"/>
          <ac:spMkLst>
            <pc:docMk/>
            <pc:sldMk cId="3742557681" sldId="3849"/>
            <ac:spMk id="3" creationId="{3E4909D1-E6E6-3860-92C9-648559C6A2EC}"/>
          </ac:spMkLst>
        </pc:spChg>
        <pc:spChg chg="mod">
          <ac:chgData name="simon sykes" userId="430cc5252c2db01b" providerId="LiveId" clId="{2108FEBA-8BDC-4352-9AA6-967E16D687D9}" dt="2022-11-03T14:56:34.591" v="7372" actId="26606"/>
          <ac:spMkLst>
            <pc:docMk/>
            <pc:sldMk cId="3742557681" sldId="3849"/>
            <ac:spMk id="4" creationId="{FF2B97BB-C78D-0D80-96A3-D8B0D84F7B56}"/>
          </ac:spMkLst>
        </pc:spChg>
        <pc:spChg chg="mod">
          <ac:chgData name="simon sykes" userId="430cc5252c2db01b" providerId="LiveId" clId="{2108FEBA-8BDC-4352-9AA6-967E16D687D9}" dt="2022-11-03T14:56:34.591" v="7372" actId="26606"/>
          <ac:spMkLst>
            <pc:docMk/>
            <pc:sldMk cId="3742557681" sldId="3849"/>
            <ac:spMk id="5" creationId="{2716B44F-C6C1-FB56-26C5-524B1139F470}"/>
          </ac:spMkLst>
        </pc:spChg>
        <pc:spChg chg="mod">
          <ac:chgData name="simon sykes" userId="430cc5252c2db01b" providerId="LiveId" clId="{2108FEBA-8BDC-4352-9AA6-967E16D687D9}" dt="2022-11-03T14:56:34.591" v="7372" actId="26606"/>
          <ac:spMkLst>
            <pc:docMk/>
            <pc:sldMk cId="3742557681" sldId="3849"/>
            <ac:spMk id="6" creationId="{8893287E-DC64-EAF8-73B0-1EFE2DC1360B}"/>
          </ac:spMkLst>
        </pc:spChg>
        <pc:spChg chg="add">
          <ac:chgData name="simon sykes" userId="430cc5252c2db01b" providerId="LiveId" clId="{2108FEBA-8BDC-4352-9AA6-967E16D687D9}" dt="2022-11-03T14:56:34.591" v="7372" actId="26606"/>
          <ac:spMkLst>
            <pc:docMk/>
            <pc:sldMk cId="3742557681" sldId="3849"/>
            <ac:spMk id="12" creationId="{545D489D-16E1-484D-867B-144368D74B83}"/>
          </ac:spMkLst>
        </pc:spChg>
        <pc:spChg chg="add">
          <ac:chgData name="simon sykes" userId="430cc5252c2db01b" providerId="LiveId" clId="{2108FEBA-8BDC-4352-9AA6-967E16D687D9}" dt="2022-11-03T14:56:34.591" v="7372" actId="26606"/>
          <ac:spMkLst>
            <pc:docMk/>
            <pc:sldMk cId="3742557681" sldId="3849"/>
            <ac:spMk id="14" creationId="{49A496F5-B01E-4BF8-9D1E-C4E53B6F9652}"/>
          </ac:spMkLst>
        </pc:spChg>
        <pc:spChg chg="add">
          <ac:chgData name="simon sykes" userId="430cc5252c2db01b" providerId="LiveId" clId="{2108FEBA-8BDC-4352-9AA6-967E16D687D9}" dt="2022-11-03T14:56:34.591" v="7372" actId="26606"/>
          <ac:spMkLst>
            <pc:docMk/>
            <pc:sldMk cId="3742557681" sldId="3849"/>
            <ac:spMk id="16" creationId="{6E895C8D-1379-40B8-8B1B-B6F5AEAF0A6C}"/>
          </ac:spMkLst>
        </pc:spChg>
        <pc:graphicFrameChg chg="add mod">
          <ac:chgData name="simon sykes" userId="430cc5252c2db01b" providerId="LiveId" clId="{2108FEBA-8BDC-4352-9AA6-967E16D687D9}" dt="2023-06-05T09:28:38.075" v="16702" actId="20577"/>
          <ac:graphicFrameMkLst>
            <pc:docMk/>
            <pc:sldMk cId="3742557681" sldId="3849"/>
            <ac:graphicFrameMk id="8" creationId="{4D5B1CB3-218A-343B-4E10-3D6536AEEF29}"/>
          </ac:graphicFrameMkLst>
        </pc:graphicFrameChg>
      </pc:sldChg>
      <pc:sldChg chg="addSp modSp new mod modTransition setBg">
        <pc:chgData name="simon sykes" userId="430cc5252c2db01b" providerId="LiveId" clId="{2108FEBA-8BDC-4352-9AA6-967E16D687D9}" dt="2022-11-04T10:39:47.811" v="16607"/>
        <pc:sldMkLst>
          <pc:docMk/>
          <pc:sldMk cId="787775055" sldId="3850"/>
        </pc:sldMkLst>
        <pc:spChg chg="mod">
          <ac:chgData name="simon sykes" userId="430cc5252c2db01b" providerId="LiveId" clId="{2108FEBA-8BDC-4352-9AA6-967E16D687D9}" dt="2022-11-03T14:56:42.198" v="7373" actId="26606"/>
          <ac:spMkLst>
            <pc:docMk/>
            <pc:sldMk cId="787775055" sldId="3850"/>
            <ac:spMk id="2" creationId="{9F08610A-02EF-8F5F-0F88-97EA01FF5BCA}"/>
          </ac:spMkLst>
        </pc:spChg>
        <pc:spChg chg="mod">
          <ac:chgData name="simon sykes" userId="430cc5252c2db01b" providerId="LiveId" clId="{2108FEBA-8BDC-4352-9AA6-967E16D687D9}" dt="2022-11-03T14:56:47.883" v="7374" actId="14100"/>
          <ac:spMkLst>
            <pc:docMk/>
            <pc:sldMk cId="787775055" sldId="3850"/>
            <ac:spMk id="3" creationId="{A9E2E27E-F7C7-59AD-64B3-2B6F5C2A8A79}"/>
          </ac:spMkLst>
        </pc:spChg>
        <pc:spChg chg="mod">
          <ac:chgData name="simon sykes" userId="430cc5252c2db01b" providerId="LiveId" clId="{2108FEBA-8BDC-4352-9AA6-967E16D687D9}" dt="2022-11-03T14:56:42.198" v="7373" actId="26606"/>
          <ac:spMkLst>
            <pc:docMk/>
            <pc:sldMk cId="787775055" sldId="3850"/>
            <ac:spMk id="4" creationId="{4C40A0B1-5B6D-4A7F-A62B-318F2EF5CC6D}"/>
          </ac:spMkLst>
        </pc:spChg>
        <pc:spChg chg="mod">
          <ac:chgData name="simon sykes" userId="430cc5252c2db01b" providerId="LiveId" clId="{2108FEBA-8BDC-4352-9AA6-967E16D687D9}" dt="2022-11-03T14:56:42.198" v="7373" actId="26606"/>
          <ac:spMkLst>
            <pc:docMk/>
            <pc:sldMk cId="787775055" sldId="3850"/>
            <ac:spMk id="5" creationId="{E9EF9D21-2BA5-74B5-2F24-7A9CA111D143}"/>
          </ac:spMkLst>
        </pc:spChg>
        <pc:spChg chg="mod">
          <ac:chgData name="simon sykes" userId="430cc5252c2db01b" providerId="LiveId" clId="{2108FEBA-8BDC-4352-9AA6-967E16D687D9}" dt="2022-11-03T14:56:42.198" v="7373" actId="26606"/>
          <ac:spMkLst>
            <pc:docMk/>
            <pc:sldMk cId="787775055" sldId="3850"/>
            <ac:spMk id="6" creationId="{659B1B16-7FD3-C5F5-E70B-3BCD771607D9}"/>
          </ac:spMkLst>
        </pc:spChg>
        <pc:spChg chg="add">
          <ac:chgData name="simon sykes" userId="430cc5252c2db01b" providerId="LiveId" clId="{2108FEBA-8BDC-4352-9AA6-967E16D687D9}" dt="2022-11-03T14:56:42.198" v="7373" actId="26606"/>
          <ac:spMkLst>
            <pc:docMk/>
            <pc:sldMk cId="787775055" sldId="3850"/>
            <ac:spMk id="11" creationId="{E92FEB64-6EEA-4759-B4A4-BD2C1E660BA8}"/>
          </ac:spMkLst>
        </pc:spChg>
        <pc:spChg chg="add">
          <ac:chgData name="simon sykes" userId="430cc5252c2db01b" providerId="LiveId" clId="{2108FEBA-8BDC-4352-9AA6-967E16D687D9}" dt="2022-11-03T14:56:42.198" v="7373" actId="26606"/>
          <ac:spMkLst>
            <pc:docMk/>
            <pc:sldMk cId="787775055" sldId="3850"/>
            <ac:spMk id="13" creationId="{B10BB131-AC8E-4A8E-A5D1-36260F720C3B}"/>
          </ac:spMkLst>
        </pc:spChg>
        <pc:spChg chg="add">
          <ac:chgData name="simon sykes" userId="430cc5252c2db01b" providerId="LiveId" clId="{2108FEBA-8BDC-4352-9AA6-967E16D687D9}" dt="2022-11-03T14:56:42.198" v="7373" actId="26606"/>
          <ac:spMkLst>
            <pc:docMk/>
            <pc:sldMk cId="787775055" sldId="3850"/>
            <ac:spMk id="15" creationId="{14847E93-7DC1-4D4B-8829-B19AA7137C50}"/>
          </ac:spMkLst>
        </pc:spChg>
        <pc:spChg chg="add">
          <ac:chgData name="simon sykes" userId="430cc5252c2db01b" providerId="LiveId" clId="{2108FEBA-8BDC-4352-9AA6-967E16D687D9}" dt="2022-11-03T14:56:42.198" v="7373" actId="26606"/>
          <ac:spMkLst>
            <pc:docMk/>
            <pc:sldMk cId="787775055" sldId="3850"/>
            <ac:spMk id="17" creationId="{5566D6E1-03A1-4D73-A4E0-35D74D568A04}"/>
          </ac:spMkLst>
        </pc:spChg>
        <pc:spChg chg="add">
          <ac:chgData name="simon sykes" userId="430cc5252c2db01b" providerId="LiveId" clId="{2108FEBA-8BDC-4352-9AA6-967E16D687D9}" dt="2022-11-03T14:56:42.198" v="7373" actId="26606"/>
          <ac:spMkLst>
            <pc:docMk/>
            <pc:sldMk cId="787775055" sldId="3850"/>
            <ac:spMk id="19" creationId="{9F835A99-04AC-494A-A572-AFE8413CC938}"/>
          </ac:spMkLst>
        </pc:spChg>
        <pc:spChg chg="add">
          <ac:chgData name="simon sykes" userId="430cc5252c2db01b" providerId="LiveId" clId="{2108FEBA-8BDC-4352-9AA6-967E16D687D9}" dt="2022-11-03T14:56:42.198" v="7373" actId="26606"/>
          <ac:spMkLst>
            <pc:docMk/>
            <pc:sldMk cId="787775055" sldId="3850"/>
            <ac:spMk id="21" creationId="{7B786209-1B0B-4CA9-9BDD-F7327066A84D}"/>
          </ac:spMkLst>
        </pc:spChg>
        <pc:spChg chg="add">
          <ac:chgData name="simon sykes" userId="430cc5252c2db01b" providerId="LiveId" clId="{2108FEBA-8BDC-4352-9AA6-967E16D687D9}" dt="2022-11-03T14:56:42.198" v="7373" actId="26606"/>
          <ac:spMkLst>
            <pc:docMk/>
            <pc:sldMk cId="787775055" sldId="3850"/>
            <ac:spMk id="23" creationId="{2D2964BB-484D-45AE-AD66-D407D0629652}"/>
          </ac:spMkLst>
        </pc:spChg>
        <pc:spChg chg="add">
          <ac:chgData name="simon sykes" userId="430cc5252c2db01b" providerId="LiveId" clId="{2108FEBA-8BDC-4352-9AA6-967E16D687D9}" dt="2022-11-03T14:56:42.198" v="7373" actId="26606"/>
          <ac:spMkLst>
            <pc:docMk/>
            <pc:sldMk cId="787775055" sldId="3850"/>
            <ac:spMk id="25" creationId="{6691AC69-A76E-4DAB-B565-468B6B87ACF3}"/>
          </ac:spMkLst>
        </pc:spChg>
      </pc:sldChg>
      <pc:sldChg chg="addSp delSp modSp new mod modTransition setBg">
        <pc:chgData name="simon sykes" userId="430cc5252c2db01b" providerId="LiveId" clId="{2108FEBA-8BDC-4352-9AA6-967E16D687D9}" dt="2022-11-04T10:39:47.811" v="16607"/>
        <pc:sldMkLst>
          <pc:docMk/>
          <pc:sldMk cId="557031063" sldId="3851"/>
        </pc:sldMkLst>
        <pc:spChg chg="mod">
          <ac:chgData name="simon sykes" userId="430cc5252c2db01b" providerId="LiveId" clId="{2108FEBA-8BDC-4352-9AA6-967E16D687D9}" dt="2022-11-03T14:57:04.299" v="7377" actId="26606"/>
          <ac:spMkLst>
            <pc:docMk/>
            <pc:sldMk cId="557031063" sldId="3851"/>
            <ac:spMk id="2" creationId="{AE6BAA3F-AC0E-E8C9-ABF7-D969DE2C4CB7}"/>
          </ac:spMkLst>
        </pc:spChg>
        <pc:spChg chg="del mod">
          <ac:chgData name="simon sykes" userId="430cc5252c2db01b" providerId="LiveId" clId="{2108FEBA-8BDC-4352-9AA6-967E16D687D9}" dt="2022-11-03T14:57:04.299" v="7377" actId="26606"/>
          <ac:spMkLst>
            <pc:docMk/>
            <pc:sldMk cId="557031063" sldId="3851"/>
            <ac:spMk id="3" creationId="{A7758875-B8FE-2F7D-7529-51E0E4E46429}"/>
          </ac:spMkLst>
        </pc:spChg>
        <pc:spChg chg="mod">
          <ac:chgData name="simon sykes" userId="430cc5252c2db01b" providerId="LiveId" clId="{2108FEBA-8BDC-4352-9AA6-967E16D687D9}" dt="2022-11-03T14:57:04.299" v="7377" actId="26606"/>
          <ac:spMkLst>
            <pc:docMk/>
            <pc:sldMk cId="557031063" sldId="3851"/>
            <ac:spMk id="4" creationId="{6FBC1542-1CD6-55CD-73B2-BCDF27466524}"/>
          </ac:spMkLst>
        </pc:spChg>
        <pc:spChg chg="mod">
          <ac:chgData name="simon sykes" userId="430cc5252c2db01b" providerId="LiveId" clId="{2108FEBA-8BDC-4352-9AA6-967E16D687D9}" dt="2022-11-03T14:57:04.299" v="7377" actId="26606"/>
          <ac:spMkLst>
            <pc:docMk/>
            <pc:sldMk cId="557031063" sldId="3851"/>
            <ac:spMk id="5" creationId="{B8906F61-D18D-91A7-2362-2DF8C02B0395}"/>
          </ac:spMkLst>
        </pc:spChg>
        <pc:spChg chg="mod">
          <ac:chgData name="simon sykes" userId="430cc5252c2db01b" providerId="LiveId" clId="{2108FEBA-8BDC-4352-9AA6-967E16D687D9}" dt="2022-11-03T14:57:04.299" v="7377" actId="26606"/>
          <ac:spMkLst>
            <pc:docMk/>
            <pc:sldMk cId="557031063" sldId="3851"/>
            <ac:spMk id="6" creationId="{C5AC18F9-B53D-DC2E-F647-739408EC5CD7}"/>
          </ac:spMkLst>
        </pc:spChg>
        <pc:spChg chg="add">
          <ac:chgData name="simon sykes" userId="430cc5252c2db01b" providerId="LiveId" clId="{2108FEBA-8BDC-4352-9AA6-967E16D687D9}" dt="2022-11-03T14:57:04.299" v="7377" actId="26606"/>
          <ac:spMkLst>
            <pc:docMk/>
            <pc:sldMk cId="557031063" sldId="3851"/>
            <ac:spMk id="12" creationId="{AE2B703B-46F9-481A-A605-82E2A828C4FA}"/>
          </ac:spMkLst>
        </pc:spChg>
        <pc:spChg chg="add">
          <ac:chgData name="simon sykes" userId="430cc5252c2db01b" providerId="LiveId" clId="{2108FEBA-8BDC-4352-9AA6-967E16D687D9}" dt="2022-11-03T14:57:04.299" v="7377" actId="26606"/>
          <ac:spMkLst>
            <pc:docMk/>
            <pc:sldMk cId="557031063" sldId="3851"/>
            <ac:spMk id="14" creationId="{F13BE4D7-0C3D-4906-B230-A1C5B4665CCF}"/>
          </ac:spMkLst>
        </pc:spChg>
        <pc:graphicFrameChg chg="add">
          <ac:chgData name="simon sykes" userId="430cc5252c2db01b" providerId="LiveId" clId="{2108FEBA-8BDC-4352-9AA6-967E16D687D9}" dt="2022-11-03T14:57:04.299" v="7377" actId="26606"/>
          <ac:graphicFrameMkLst>
            <pc:docMk/>
            <pc:sldMk cId="557031063" sldId="3851"/>
            <ac:graphicFrameMk id="8" creationId="{BB3237BD-1678-A3A9-DDDB-EB112E810BF6}"/>
          </ac:graphicFrameMkLst>
        </pc:graphicFrameChg>
      </pc:sldChg>
      <pc:sldChg chg="addSp delSp modSp new mod modTransition setBg">
        <pc:chgData name="simon sykes" userId="430cc5252c2db01b" providerId="LiveId" clId="{2108FEBA-8BDC-4352-9AA6-967E16D687D9}" dt="2022-11-04T10:39:47.811" v="16607"/>
        <pc:sldMkLst>
          <pc:docMk/>
          <pc:sldMk cId="3152002910" sldId="3852"/>
        </pc:sldMkLst>
        <pc:spChg chg="mod">
          <ac:chgData name="simon sykes" userId="430cc5252c2db01b" providerId="LiveId" clId="{2108FEBA-8BDC-4352-9AA6-967E16D687D9}" dt="2022-11-03T14:57:14.110" v="7378" actId="26606"/>
          <ac:spMkLst>
            <pc:docMk/>
            <pc:sldMk cId="3152002910" sldId="3852"/>
            <ac:spMk id="2" creationId="{3641AD3A-D9CF-AAF6-3FF0-243AF0D91C81}"/>
          </ac:spMkLst>
        </pc:spChg>
        <pc:spChg chg="del mod">
          <ac:chgData name="simon sykes" userId="430cc5252c2db01b" providerId="LiveId" clId="{2108FEBA-8BDC-4352-9AA6-967E16D687D9}" dt="2022-11-03T14:57:14.110" v="7378" actId="26606"/>
          <ac:spMkLst>
            <pc:docMk/>
            <pc:sldMk cId="3152002910" sldId="3852"/>
            <ac:spMk id="3" creationId="{06EEF8E3-D47E-5E3C-BEF8-C054A1BCBE87}"/>
          </ac:spMkLst>
        </pc:spChg>
        <pc:spChg chg="mod">
          <ac:chgData name="simon sykes" userId="430cc5252c2db01b" providerId="LiveId" clId="{2108FEBA-8BDC-4352-9AA6-967E16D687D9}" dt="2022-11-03T14:57:14.110" v="7378" actId="26606"/>
          <ac:spMkLst>
            <pc:docMk/>
            <pc:sldMk cId="3152002910" sldId="3852"/>
            <ac:spMk id="4" creationId="{0760C618-11EB-4D91-4062-759863BC449B}"/>
          </ac:spMkLst>
        </pc:spChg>
        <pc:spChg chg="mod">
          <ac:chgData name="simon sykes" userId="430cc5252c2db01b" providerId="LiveId" clId="{2108FEBA-8BDC-4352-9AA6-967E16D687D9}" dt="2022-11-03T14:57:14.110" v="7378" actId="26606"/>
          <ac:spMkLst>
            <pc:docMk/>
            <pc:sldMk cId="3152002910" sldId="3852"/>
            <ac:spMk id="5" creationId="{1D2BF369-16A7-1EAA-265C-FB8363A5209B}"/>
          </ac:spMkLst>
        </pc:spChg>
        <pc:spChg chg="mod">
          <ac:chgData name="simon sykes" userId="430cc5252c2db01b" providerId="LiveId" clId="{2108FEBA-8BDC-4352-9AA6-967E16D687D9}" dt="2022-11-03T14:57:14.110" v="7378" actId="26606"/>
          <ac:spMkLst>
            <pc:docMk/>
            <pc:sldMk cId="3152002910" sldId="3852"/>
            <ac:spMk id="6" creationId="{03632BB4-277A-CCD3-401D-35883F08A1DD}"/>
          </ac:spMkLst>
        </pc:spChg>
        <pc:spChg chg="add">
          <ac:chgData name="simon sykes" userId="430cc5252c2db01b" providerId="LiveId" clId="{2108FEBA-8BDC-4352-9AA6-967E16D687D9}" dt="2022-11-03T14:57:14.110" v="7378" actId="26606"/>
          <ac:spMkLst>
            <pc:docMk/>
            <pc:sldMk cId="3152002910" sldId="3852"/>
            <ac:spMk id="12" creationId="{AE5A632B-B15A-489E-8337-BC0F40DBC21F}"/>
          </ac:spMkLst>
        </pc:spChg>
        <pc:spChg chg="add">
          <ac:chgData name="simon sykes" userId="430cc5252c2db01b" providerId="LiveId" clId="{2108FEBA-8BDC-4352-9AA6-967E16D687D9}" dt="2022-11-03T14:57:14.110" v="7378" actId="26606"/>
          <ac:spMkLst>
            <pc:docMk/>
            <pc:sldMk cId="3152002910" sldId="3852"/>
            <ac:spMk id="14" creationId="{6E895C8D-1379-40B8-8B1B-B6F5AEAF0A6C}"/>
          </ac:spMkLst>
        </pc:spChg>
        <pc:spChg chg="add">
          <ac:chgData name="simon sykes" userId="430cc5252c2db01b" providerId="LiveId" clId="{2108FEBA-8BDC-4352-9AA6-967E16D687D9}" dt="2022-11-03T14:57:14.110" v="7378" actId="26606"/>
          <ac:spMkLst>
            <pc:docMk/>
            <pc:sldMk cId="3152002910" sldId="3852"/>
            <ac:spMk id="16" creationId="{651547D7-AD18-407B-A5F4-F8225B5DCFCC}"/>
          </ac:spMkLst>
        </pc:spChg>
        <pc:graphicFrameChg chg="add">
          <ac:chgData name="simon sykes" userId="430cc5252c2db01b" providerId="LiveId" clId="{2108FEBA-8BDC-4352-9AA6-967E16D687D9}" dt="2022-11-03T14:57:14.110" v="7378" actId="26606"/>
          <ac:graphicFrameMkLst>
            <pc:docMk/>
            <pc:sldMk cId="3152002910" sldId="3852"/>
            <ac:graphicFrameMk id="8" creationId="{71FCE8FF-7598-9C20-BFAA-5A8455898E70}"/>
          </ac:graphicFrameMkLst>
        </pc:graphicFrameChg>
      </pc:sldChg>
      <pc:sldChg chg="addSp modSp new mod modTransition setBg">
        <pc:chgData name="simon sykes" userId="430cc5252c2db01b" providerId="LiveId" clId="{2108FEBA-8BDC-4352-9AA6-967E16D687D9}" dt="2022-11-04T10:39:47.811" v="16607"/>
        <pc:sldMkLst>
          <pc:docMk/>
          <pc:sldMk cId="2062502733" sldId="3853"/>
        </pc:sldMkLst>
        <pc:spChg chg="mod">
          <ac:chgData name="simon sykes" userId="430cc5252c2db01b" providerId="LiveId" clId="{2108FEBA-8BDC-4352-9AA6-967E16D687D9}" dt="2022-11-03T14:57:25.127" v="7379" actId="26606"/>
          <ac:spMkLst>
            <pc:docMk/>
            <pc:sldMk cId="2062502733" sldId="3853"/>
            <ac:spMk id="2" creationId="{21F0ED1F-C2F0-C6DC-F576-8ACB7CB131A2}"/>
          </ac:spMkLst>
        </pc:spChg>
        <pc:spChg chg="mod">
          <ac:chgData name="simon sykes" userId="430cc5252c2db01b" providerId="LiveId" clId="{2108FEBA-8BDC-4352-9AA6-967E16D687D9}" dt="2022-11-03T14:57:25.127" v="7379" actId="26606"/>
          <ac:spMkLst>
            <pc:docMk/>
            <pc:sldMk cId="2062502733" sldId="3853"/>
            <ac:spMk id="3" creationId="{4A72C7D8-45E5-13D9-C0B8-1AE42CF262DD}"/>
          </ac:spMkLst>
        </pc:spChg>
        <pc:spChg chg="mod">
          <ac:chgData name="simon sykes" userId="430cc5252c2db01b" providerId="LiveId" clId="{2108FEBA-8BDC-4352-9AA6-967E16D687D9}" dt="2022-11-03T14:57:25.127" v="7379" actId="26606"/>
          <ac:spMkLst>
            <pc:docMk/>
            <pc:sldMk cId="2062502733" sldId="3853"/>
            <ac:spMk id="4" creationId="{B9E86173-D48B-8C53-11A3-894482D8B6CA}"/>
          </ac:spMkLst>
        </pc:spChg>
        <pc:spChg chg="mod">
          <ac:chgData name="simon sykes" userId="430cc5252c2db01b" providerId="LiveId" clId="{2108FEBA-8BDC-4352-9AA6-967E16D687D9}" dt="2022-11-03T14:57:25.127" v="7379" actId="26606"/>
          <ac:spMkLst>
            <pc:docMk/>
            <pc:sldMk cId="2062502733" sldId="3853"/>
            <ac:spMk id="5" creationId="{BDC0C86E-D2C7-4641-6C17-4D26F83E8D83}"/>
          </ac:spMkLst>
        </pc:spChg>
        <pc:spChg chg="mod">
          <ac:chgData name="simon sykes" userId="430cc5252c2db01b" providerId="LiveId" clId="{2108FEBA-8BDC-4352-9AA6-967E16D687D9}" dt="2022-11-03T14:57:25.127" v="7379" actId="26606"/>
          <ac:spMkLst>
            <pc:docMk/>
            <pc:sldMk cId="2062502733" sldId="3853"/>
            <ac:spMk id="6" creationId="{B0F2EBC7-C09B-F38C-5456-22454F3E948F}"/>
          </ac:spMkLst>
        </pc:spChg>
        <pc:spChg chg="add">
          <ac:chgData name="simon sykes" userId="430cc5252c2db01b" providerId="LiveId" clId="{2108FEBA-8BDC-4352-9AA6-967E16D687D9}" dt="2022-11-03T14:57:25.127" v="7379" actId="26606"/>
          <ac:spMkLst>
            <pc:docMk/>
            <pc:sldMk cId="2062502733" sldId="3853"/>
            <ac:spMk id="11" creationId="{8A7BA06D-B3FF-4E91-8639-B4569AE3AA23}"/>
          </ac:spMkLst>
        </pc:spChg>
        <pc:spChg chg="add">
          <ac:chgData name="simon sykes" userId="430cc5252c2db01b" providerId="LiveId" clId="{2108FEBA-8BDC-4352-9AA6-967E16D687D9}" dt="2022-11-03T14:57:25.127" v="7379" actId="26606"/>
          <ac:spMkLst>
            <pc:docMk/>
            <pc:sldMk cId="2062502733" sldId="3853"/>
            <ac:spMk id="13" creationId="{2B30C86D-5A07-48BC-9C9D-6F9A2DB1E9E1}"/>
          </ac:spMkLst>
        </pc:spChg>
        <pc:spChg chg="add">
          <ac:chgData name="simon sykes" userId="430cc5252c2db01b" providerId="LiveId" clId="{2108FEBA-8BDC-4352-9AA6-967E16D687D9}" dt="2022-11-03T14:57:25.127" v="7379" actId="26606"/>
          <ac:spMkLst>
            <pc:docMk/>
            <pc:sldMk cId="2062502733" sldId="3853"/>
            <ac:spMk id="15" creationId="{46F1F2C8-798B-4CCE-A851-94AFAF350BED}"/>
          </ac:spMkLst>
        </pc:spChg>
        <pc:spChg chg="add">
          <ac:chgData name="simon sykes" userId="430cc5252c2db01b" providerId="LiveId" clId="{2108FEBA-8BDC-4352-9AA6-967E16D687D9}" dt="2022-11-03T14:57:25.127" v="7379" actId="26606"/>
          <ac:spMkLst>
            <pc:docMk/>
            <pc:sldMk cId="2062502733" sldId="3853"/>
            <ac:spMk id="17" creationId="{755E9CD0-04B0-4A3C-B291-AD913379C713}"/>
          </ac:spMkLst>
        </pc:spChg>
        <pc:spChg chg="add">
          <ac:chgData name="simon sykes" userId="430cc5252c2db01b" providerId="LiveId" clId="{2108FEBA-8BDC-4352-9AA6-967E16D687D9}" dt="2022-11-03T14:57:25.127" v="7379" actId="26606"/>
          <ac:spMkLst>
            <pc:docMk/>
            <pc:sldMk cId="2062502733" sldId="3853"/>
            <ac:spMk id="19" creationId="{1DD8BF3B-6066-418C-8D1A-75C5E396FC04}"/>
          </ac:spMkLst>
        </pc:spChg>
        <pc:spChg chg="add">
          <ac:chgData name="simon sykes" userId="430cc5252c2db01b" providerId="LiveId" clId="{2108FEBA-8BDC-4352-9AA6-967E16D687D9}" dt="2022-11-03T14:57:25.127" v="7379" actId="26606"/>
          <ac:spMkLst>
            <pc:docMk/>
            <pc:sldMk cId="2062502733" sldId="3853"/>
            <ac:spMk id="21" creationId="{80BC66F9-7A74-4286-AD22-1174052CC22C}"/>
          </ac:spMkLst>
        </pc:spChg>
        <pc:spChg chg="add">
          <ac:chgData name="simon sykes" userId="430cc5252c2db01b" providerId="LiveId" clId="{2108FEBA-8BDC-4352-9AA6-967E16D687D9}" dt="2022-11-03T14:57:25.127" v="7379" actId="26606"/>
          <ac:spMkLst>
            <pc:docMk/>
            <pc:sldMk cId="2062502733" sldId="3853"/>
            <ac:spMk id="23" creationId="{D8142CC3-2B5C-48E6-9DF0-6C8ACBAF23EF}"/>
          </ac:spMkLst>
        </pc:spChg>
        <pc:spChg chg="add">
          <ac:chgData name="simon sykes" userId="430cc5252c2db01b" providerId="LiveId" clId="{2108FEBA-8BDC-4352-9AA6-967E16D687D9}" dt="2022-11-03T14:57:25.127" v="7379" actId="26606"/>
          <ac:spMkLst>
            <pc:docMk/>
            <pc:sldMk cId="2062502733" sldId="3853"/>
            <ac:spMk id="27" creationId="{46A89C79-8EF3-4AF9-B3D9-59A883F41C83}"/>
          </ac:spMkLst>
        </pc:spChg>
        <pc:spChg chg="add">
          <ac:chgData name="simon sykes" userId="430cc5252c2db01b" providerId="LiveId" clId="{2108FEBA-8BDC-4352-9AA6-967E16D687D9}" dt="2022-11-03T14:57:25.127" v="7379" actId="26606"/>
          <ac:spMkLst>
            <pc:docMk/>
            <pc:sldMk cId="2062502733" sldId="3853"/>
            <ac:spMk id="29" creationId="{EFE5CE34-4543-42E5-B82C-1F3D12422CDD}"/>
          </ac:spMkLst>
        </pc:spChg>
        <pc:spChg chg="add">
          <ac:chgData name="simon sykes" userId="430cc5252c2db01b" providerId="LiveId" clId="{2108FEBA-8BDC-4352-9AA6-967E16D687D9}" dt="2022-11-03T14:57:25.127" v="7379" actId="26606"/>
          <ac:spMkLst>
            <pc:docMk/>
            <pc:sldMk cId="2062502733" sldId="3853"/>
            <ac:spMk id="31" creationId="{72AF41FE-63D7-4695-81D2-66D2510E4486}"/>
          </ac:spMkLst>
        </pc:spChg>
        <pc:cxnChg chg="add">
          <ac:chgData name="simon sykes" userId="430cc5252c2db01b" providerId="LiveId" clId="{2108FEBA-8BDC-4352-9AA6-967E16D687D9}" dt="2022-11-03T14:57:25.127" v="7379" actId="26606"/>
          <ac:cxnSpMkLst>
            <pc:docMk/>
            <pc:sldMk cId="2062502733" sldId="3853"/>
            <ac:cxnSpMk id="25" creationId="{7B2D303B-3DD0-4319-9EAD-361847FEC71D}"/>
          </ac:cxnSpMkLst>
        </pc:cxnChg>
      </pc:sldChg>
      <pc:sldChg chg="addSp modSp new mod modTransition setBg">
        <pc:chgData name="simon sykes" userId="430cc5252c2db01b" providerId="LiveId" clId="{2108FEBA-8BDC-4352-9AA6-967E16D687D9}" dt="2023-06-05T09:34:29.829" v="16722" actId="20577"/>
        <pc:sldMkLst>
          <pc:docMk/>
          <pc:sldMk cId="3225332237" sldId="3854"/>
        </pc:sldMkLst>
        <pc:spChg chg="mod">
          <ac:chgData name="simon sykes" userId="430cc5252c2db01b" providerId="LiveId" clId="{2108FEBA-8BDC-4352-9AA6-967E16D687D9}" dt="2022-11-03T14:57:40.707" v="7380" actId="26606"/>
          <ac:spMkLst>
            <pc:docMk/>
            <pc:sldMk cId="3225332237" sldId="3854"/>
            <ac:spMk id="2" creationId="{A5DE0500-AFA2-40F2-8CA7-AB3F662A8940}"/>
          </ac:spMkLst>
        </pc:spChg>
        <pc:spChg chg="mod">
          <ac:chgData name="simon sykes" userId="430cc5252c2db01b" providerId="LiveId" clId="{2108FEBA-8BDC-4352-9AA6-967E16D687D9}" dt="2023-06-05T09:34:29.829" v="16722" actId="20577"/>
          <ac:spMkLst>
            <pc:docMk/>
            <pc:sldMk cId="3225332237" sldId="3854"/>
            <ac:spMk id="3" creationId="{51A7A513-BEC7-92AC-13E0-ED0FC62F367F}"/>
          </ac:spMkLst>
        </pc:spChg>
        <pc:spChg chg="mod">
          <ac:chgData name="simon sykes" userId="430cc5252c2db01b" providerId="LiveId" clId="{2108FEBA-8BDC-4352-9AA6-967E16D687D9}" dt="2022-11-03T14:57:40.707" v="7380" actId="26606"/>
          <ac:spMkLst>
            <pc:docMk/>
            <pc:sldMk cId="3225332237" sldId="3854"/>
            <ac:spMk id="4" creationId="{9CF7AA79-4C91-FAEE-FCE9-DA4AECAFEAEA}"/>
          </ac:spMkLst>
        </pc:spChg>
        <pc:spChg chg="mod">
          <ac:chgData name="simon sykes" userId="430cc5252c2db01b" providerId="LiveId" clId="{2108FEBA-8BDC-4352-9AA6-967E16D687D9}" dt="2022-11-03T14:57:40.707" v="7380" actId="26606"/>
          <ac:spMkLst>
            <pc:docMk/>
            <pc:sldMk cId="3225332237" sldId="3854"/>
            <ac:spMk id="5" creationId="{ED50D16A-BAE0-CEE8-01C5-430C4722B98F}"/>
          </ac:spMkLst>
        </pc:spChg>
        <pc:spChg chg="mod">
          <ac:chgData name="simon sykes" userId="430cc5252c2db01b" providerId="LiveId" clId="{2108FEBA-8BDC-4352-9AA6-967E16D687D9}" dt="2022-11-03T14:57:40.707" v="7380" actId="26606"/>
          <ac:spMkLst>
            <pc:docMk/>
            <pc:sldMk cId="3225332237" sldId="3854"/>
            <ac:spMk id="6" creationId="{FB66D31C-3880-E761-2363-7A128F2B9F27}"/>
          </ac:spMkLst>
        </pc:spChg>
        <pc:spChg chg="add">
          <ac:chgData name="simon sykes" userId="430cc5252c2db01b" providerId="LiveId" clId="{2108FEBA-8BDC-4352-9AA6-967E16D687D9}" dt="2022-11-03T14:57:40.707" v="7380" actId="26606"/>
          <ac:spMkLst>
            <pc:docMk/>
            <pc:sldMk cId="3225332237" sldId="3854"/>
            <ac:spMk id="11" creationId="{E92FEB64-6EEA-4759-B4A4-BD2C1E660BA8}"/>
          </ac:spMkLst>
        </pc:spChg>
        <pc:spChg chg="add">
          <ac:chgData name="simon sykes" userId="430cc5252c2db01b" providerId="LiveId" clId="{2108FEBA-8BDC-4352-9AA6-967E16D687D9}" dt="2022-11-03T14:57:40.707" v="7380" actId="26606"/>
          <ac:spMkLst>
            <pc:docMk/>
            <pc:sldMk cId="3225332237" sldId="3854"/>
            <ac:spMk id="13" creationId="{B10BB131-AC8E-4A8E-A5D1-36260F720C3B}"/>
          </ac:spMkLst>
        </pc:spChg>
        <pc:spChg chg="add">
          <ac:chgData name="simon sykes" userId="430cc5252c2db01b" providerId="LiveId" clId="{2108FEBA-8BDC-4352-9AA6-967E16D687D9}" dt="2022-11-03T14:57:40.707" v="7380" actId="26606"/>
          <ac:spMkLst>
            <pc:docMk/>
            <pc:sldMk cId="3225332237" sldId="3854"/>
            <ac:spMk id="15" creationId="{14847E93-7DC1-4D4B-8829-B19AA7137C50}"/>
          </ac:spMkLst>
        </pc:spChg>
        <pc:spChg chg="add">
          <ac:chgData name="simon sykes" userId="430cc5252c2db01b" providerId="LiveId" clId="{2108FEBA-8BDC-4352-9AA6-967E16D687D9}" dt="2022-11-03T14:57:40.707" v="7380" actId="26606"/>
          <ac:spMkLst>
            <pc:docMk/>
            <pc:sldMk cId="3225332237" sldId="3854"/>
            <ac:spMk id="17" creationId="{5566D6E1-03A1-4D73-A4E0-35D74D568A04}"/>
          </ac:spMkLst>
        </pc:spChg>
        <pc:spChg chg="add">
          <ac:chgData name="simon sykes" userId="430cc5252c2db01b" providerId="LiveId" clId="{2108FEBA-8BDC-4352-9AA6-967E16D687D9}" dt="2022-11-03T14:57:40.707" v="7380" actId="26606"/>
          <ac:spMkLst>
            <pc:docMk/>
            <pc:sldMk cId="3225332237" sldId="3854"/>
            <ac:spMk id="19" creationId="{9F835A99-04AC-494A-A572-AFE8413CC938}"/>
          </ac:spMkLst>
        </pc:spChg>
        <pc:spChg chg="add">
          <ac:chgData name="simon sykes" userId="430cc5252c2db01b" providerId="LiveId" clId="{2108FEBA-8BDC-4352-9AA6-967E16D687D9}" dt="2022-11-03T14:57:40.707" v="7380" actId="26606"/>
          <ac:spMkLst>
            <pc:docMk/>
            <pc:sldMk cId="3225332237" sldId="3854"/>
            <ac:spMk id="21" creationId="{7B786209-1B0B-4CA9-9BDD-F7327066A84D}"/>
          </ac:spMkLst>
        </pc:spChg>
        <pc:spChg chg="add">
          <ac:chgData name="simon sykes" userId="430cc5252c2db01b" providerId="LiveId" clId="{2108FEBA-8BDC-4352-9AA6-967E16D687D9}" dt="2022-11-03T14:57:40.707" v="7380" actId="26606"/>
          <ac:spMkLst>
            <pc:docMk/>
            <pc:sldMk cId="3225332237" sldId="3854"/>
            <ac:spMk id="23" creationId="{2D2964BB-484D-45AE-AD66-D407D0629652}"/>
          </ac:spMkLst>
        </pc:spChg>
        <pc:spChg chg="add">
          <ac:chgData name="simon sykes" userId="430cc5252c2db01b" providerId="LiveId" clId="{2108FEBA-8BDC-4352-9AA6-967E16D687D9}" dt="2022-11-03T14:57:40.707" v="7380" actId="26606"/>
          <ac:spMkLst>
            <pc:docMk/>
            <pc:sldMk cId="3225332237" sldId="3854"/>
            <ac:spMk id="25" creationId="{6691AC69-A76E-4DAB-B565-468B6B87ACF3}"/>
          </ac:spMkLst>
        </pc:spChg>
      </pc:sldChg>
      <pc:sldChg chg="addSp modSp new mod modTransition setBg">
        <pc:chgData name="simon sykes" userId="430cc5252c2db01b" providerId="LiveId" clId="{2108FEBA-8BDC-4352-9AA6-967E16D687D9}" dt="2022-11-04T10:39:47.811" v="16607"/>
        <pc:sldMkLst>
          <pc:docMk/>
          <pc:sldMk cId="3230112527" sldId="3855"/>
        </pc:sldMkLst>
        <pc:spChg chg="mod">
          <ac:chgData name="simon sykes" userId="430cc5252c2db01b" providerId="LiveId" clId="{2108FEBA-8BDC-4352-9AA6-967E16D687D9}" dt="2022-11-03T14:57:55.666" v="7381" actId="26606"/>
          <ac:spMkLst>
            <pc:docMk/>
            <pc:sldMk cId="3230112527" sldId="3855"/>
            <ac:spMk id="2" creationId="{4EB37791-2072-7D93-4F8B-01023CBB8A9C}"/>
          </ac:spMkLst>
        </pc:spChg>
        <pc:spChg chg="mod">
          <ac:chgData name="simon sykes" userId="430cc5252c2db01b" providerId="LiveId" clId="{2108FEBA-8BDC-4352-9AA6-967E16D687D9}" dt="2022-11-03T14:57:55.666" v="7381" actId="26606"/>
          <ac:spMkLst>
            <pc:docMk/>
            <pc:sldMk cId="3230112527" sldId="3855"/>
            <ac:spMk id="3" creationId="{BFAB0031-53B0-6632-E88A-2055410739BA}"/>
          </ac:spMkLst>
        </pc:spChg>
        <pc:spChg chg="mod">
          <ac:chgData name="simon sykes" userId="430cc5252c2db01b" providerId="LiveId" clId="{2108FEBA-8BDC-4352-9AA6-967E16D687D9}" dt="2022-11-03T14:57:55.666" v="7381" actId="26606"/>
          <ac:spMkLst>
            <pc:docMk/>
            <pc:sldMk cId="3230112527" sldId="3855"/>
            <ac:spMk id="4" creationId="{E77DC7E1-D7E8-1131-8B76-7F0B1B9262EB}"/>
          </ac:spMkLst>
        </pc:spChg>
        <pc:spChg chg="mod">
          <ac:chgData name="simon sykes" userId="430cc5252c2db01b" providerId="LiveId" clId="{2108FEBA-8BDC-4352-9AA6-967E16D687D9}" dt="2022-11-03T14:57:55.666" v="7381" actId="26606"/>
          <ac:spMkLst>
            <pc:docMk/>
            <pc:sldMk cId="3230112527" sldId="3855"/>
            <ac:spMk id="5" creationId="{F2ECDB9B-643F-F141-5C57-DA0EF1D5ED80}"/>
          </ac:spMkLst>
        </pc:spChg>
        <pc:spChg chg="mod">
          <ac:chgData name="simon sykes" userId="430cc5252c2db01b" providerId="LiveId" clId="{2108FEBA-8BDC-4352-9AA6-967E16D687D9}" dt="2022-11-03T14:57:55.666" v="7381" actId="26606"/>
          <ac:spMkLst>
            <pc:docMk/>
            <pc:sldMk cId="3230112527" sldId="3855"/>
            <ac:spMk id="6" creationId="{D120D584-59D8-2F08-1E2B-648DBC183BC4}"/>
          </ac:spMkLst>
        </pc:spChg>
        <pc:spChg chg="add">
          <ac:chgData name="simon sykes" userId="430cc5252c2db01b" providerId="LiveId" clId="{2108FEBA-8BDC-4352-9AA6-967E16D687D9}" dt="2022-11-03T14:57:55.666" v="7381" actId="26606"/>
          <ac:spMkLst>
            <pc:docMk/>
            <pc:sldMk cId="3230112527" sldId="3855"/>
            <ac:spMk id="11" creationId="{907EF6B7-1338-4443-8C46-6A318D952DFD}"/>
          </ac:spMkLst>
        </pc:spChg>
        <pc:spChg chg="add">
          <ac:chgData name="simon sykes" userId="430cc5252c2db01b" providerId="LiveId" clId="{2108FEBA-8BDC-4352-9AA6-967E16D687D9}" dt="2022-11-03T14:57:55.666" v="7381" actId="26606"/>
          <ac:spMkLst>
            <pc:docMk/>
            <pc:sldMk cId="3230112527" sldId="3855"/>
            <ac:spMk id="13" creationId="{DAAE4CDD-124C-4DCF-9584-B6033B545DD5}"/>
          </ac:spMkLst>
        </pc:spChg>
        <pc:spChg chg="add">
          <ac:chgData name="simon sykes" userId="430cc5252c2db01b" providerId="LiveId" clId="{2108FEBA-8BDC-4352-9AA6-967E16D687D9}" dt="2022-11-03T14:57:55.666" v="7381" actId="26606"/>
          <ac:spMkLst>
            <pc:docMk/>
            <pc:sldMk cId="3230112527" sldId="3855"/>
            <ac:spMk id="15" creationId="{081E4A58-353D-44AE-B2FC-2A74E2E400F7}"/>
          </ac:spMkLst>
        </pc:spChg>
      </pc:sldChg>
      <pc:sldChg chg="addSp delSp modSp new mod modTransition setBg modClrScheme chgLayout">
        <pc:chgData name="simon sykes" userId="430cc5252c2db01b" providerId="LiveId" clId="{2108FEBA-8BDC-4352-9AA6-967E16D687D9}" dt="2023-06-05T09:32:19.084" v="16712" actId="20577"/>
        <pc:sldMkLst>
          <pc:docMk/>
          <pc:sldMk cId="2935255562" sldId="3856"/>
        </pc:sldMkLst>
        <pc:spChg chg="del mod ord">
          <ac:chgData name="simon sykes" userId="430cc5252c2db01b" providerId="LiveId" clId="{2108FEBA-8BDC-4352-9AA6-967E16D687D9}" dt="2022-11-03T14:44:27.041" v="6232" actId="700"/>
          <ac:spMkLst>
            <pc:docMk/>
            <pc:sldMk cId="2935255562" sldId="3856"/>
            <ac:spMk id="2" creationId="{01537A98-1218-1975-A6ED-DECA96C0BE95}"/>
          </ac:spMkLst>
        </pc:spChg>
        <pc:spChg chg="del mod ord">
          <ac:chgData name="simon sykes" userId="430cc5252c2db01b" providerId="LiveId" clId="{2108FEBA-8BDC-4352-9AA6-967E16D687D9}" dt="2022-11-03T14:44:27.041" v="6232" actId="700"/>
          <ac:spMkLst>
            <pc:docMk/>
            <pc:sldMk cId="2935255562" sldId="3856"/>
            <ac:spMk id="3" creationId="{629D6286-E36A-7803-4119-BDB85A4430B4}"/>
          </ac:spMkLst>
        </pc:spChg>
        <pc:spChg chg="mod ord">
          <ac:chgData name="simon sykes" userId="430cc5252c2db01b" providerId="LiveId" clId="{2108FEBA-8BDC-4352-9AA6-967E16D687D9}" dt="2022-11-03T14:49:27.796" v="6741" actId="20577"/>
          <ac:spMkLst>
            <pc:docMk/>
            <pc:sldMk cId="2935255562" sldId="3856"/>
            <ac:spMk id="4" creationId="{24047F19-420E-A999-ACE0-4E4B1593AA06}"/>
          </ac:spMkLst>
        </pc:spChg>
        <pc:spChg chg="mod ord">
          <ac:chgData name="simon sykes" userId="430cc5252c2db01b" providerId="LiveId" clId="{2108FEBA-8BDC-4352-9AA6-967E16D687D9}" dt="2022-11-03T14:49:21.914" v="6723" actId="20577"/>
          <ac:spMkLst>
            <pc:docMk/>
            <pc:sldMk cId="2935255562" sldId="3856"/>
            <ac:spMk id="5" creationId="{36D1F480-1BBD-0D7D-843B-53888EADECCC}"/>
          </ac:spMkLst>
        </pc:spChg>
        <pc:spChg chg="mod ord">
          <ac:chgData name="simon sykes" userId="430cc5252c2db01b" providerId="LiveId" clId="{2108FEBA-8BDC-4352-9AA6-967E16D687D9}" dt="2022-11-03T14:48:44.901" v="6672" actId="26606"/>
          <ac:spMkLst>
            <pc:docMk/>
            <pc:sldMk cId="2935255562" sldId="3856"/>
            <ac:spMk id="6" creationId="{03A05EAA-8B62-7184-AD5B-55FE85A8E357}"/>
          </ac:spMkLst>
        </pc:spChg>
        <pc:spChg chg="add mod ord">
          <ac:chgData name="simon sykes" userId="430cc5252c2db01b" providerId="LiveId" clId="{2108FEBA-8BDC-4352-9AA6-967E16D687D9}" dt="2022-11-03T14:48:44.901" v="6672" actId="26606"/>
          <ac:spMkLst>
            <pc:docMk/>
            <pc:sldMk cId="2935255562" sldId="3856"/>
            <ac:spMk id="7" creationId="{E2DF59F7-6E84-05C0-1481-A3D8ADEE86CB}"/>
          </ac:spMkLst>
        </pc:spChg>
        <pc:spChg chg="add del mod ord">
          <ac:chgData name="simon sykes" userId="430cc5252c2db01b" providerId="LiveId" clId="{2108FEBA-8BDC-4352-9AA6-967E16D687D9}" dt="2022-11-03T14:48:44.901" v="6672" actId="26606"/>
          <ac:spMkLst>
            <pc:docMk/>
            <pc:sldMk cId="2935255562" sldId="3856"/>
            <ac:spMk id="8" creationId="{DFE62253-EB0A-CBFF-E2EC-4ACE1CDE6266}"/>
          </ac:spMkLst>
        </pc:spChg>
        <pc:spChg chg="add del">
          <ac:chgData name="simon sykes" userId="430cc5252c2db01b" providerId="LiveId" clId="{2108FEBA-8BDC-4352-9AA6-967E16D687D9}" dt="2022-11-03T14:48:44.881" v="6671" actId="26606"/>
          <ac:spMkLst>
            <pc:docMk/>
            <pc:sldMk cId="2935255562" sldId="3856"/>
            <ac:spMk id="14" creationId="{23DA7759-3209-4FE2-96D1-4EEDD81E9EA0}"/>
          </ac:spMkLst>
        </pc:spChg>
        <pc:spChg chg="add del">
          <ac:chgData name="simon sykes" userId="430cc5252c2db01b" providerId="LiveId" clId="{2108FEBA-8BDC-4352-9AA6-967E16D687D9}" dt="2022-11-03T14:48:44.881" v="6671" actId="26606"/>
          <ac:spMkLst>
            <pc:docMk/>
            <pc:sldMk cId="2935255562" sldId="3856"/>
            <ac:spMk id="16" creationId="{41460DAD-8769-4C9F-9C8C-BB0443909D76}"/>
          </ac:spMkLst>
        </pc:spChg>
        <pc:spChg chg="add del">
          <ac:chgData name="simon sykes" userId="430cc5252c2db01b" providerId="LiveId" clId="{2108FEBA-8BDC-4352-9AA6-967E16D687D9}" dt="2022-11-03T14:48:44.881" v="6671" actId="26606"/>
          <ac:spMkLst>
            <pc:docMk/>
            <pc:sldMk cId="2935255562" sldId="3856"/>
            <ac:spMk id="18" creationId="{AE2B703B-46F9-481A-A605-82E2A828C4FA}"/>
          </ac:spMkLst>
        </pc:spChg>
        <pc:spChg chg="add del">
          <ac:chgData name="simon sykes" userId="430cc5252c2db01b" providerId="LiveId" clId="{2108FEBA-8BDC-4352-9AA6-967E16D687D9}" dt="2022-11-03T14:48:44.881" v="6671" actId="26606"/>
          <ac:spMkLst>
            <pc:docMk/>
            <pc:sldMk cId="2935255562" sldId="3856"/>
            <ac:spMk id="20" creationId="{F13BE4D7-0C3D-4906-B230-A1C5B4665CCF}"/>
          </ac:spMkLst>
        </pc:spChg>
        <pc:spChg chg="add">
          <ac:chgData name="simon sykes" userId="430cc5252c2db01b" providerId="LiveId" clId="{2108FEBA-8BDC-4352-9AA6-967E16D687D9}" dt="2022-11-03T14:48:44.901" v="6672" actId="26606"/>
          <ac:spMkLst>
            <pc:docMk/>
            <pc:sldMk cId="2935255562" sldId="3856"/>
            <ac:spMk id="22" creationId="{23DA7759-3209-4FE2-96D1-4EEDD81E9EA0}"/>
          </ac:spMkLst>
        </pc:spChg>
        <pc:spChg chg="add">
          <ac:chgData name="simon sykes" userId="430cc5252c2db01b" providerId="LiveId" clId="{2108FEBA-8BDC-4352-9AA6-967E16D687D9}" dt="2022-11-03T14:48:44.901" v="6672" actId="26606"/>
          <ac:spMkLst>
            <pc:docMk/>
            <pc:sldMk cId="2935255562" sldId="3856"/>
            <ac:spMk id="23" creationId="{41460DAD-8769-4C9F-9C8C-BB0443909D76}"/>
          </ac:spMkLst>
        </pc:spChg>
        <pc:spChg chg="add">
          <ac:chgData name="simon sykes" userId="430cc5252c2db01b" providerId="LiveId" clId="{2108FEBA-8BDC-4352-9AA6-967E16D687D9}" dt="2022-11-03T14:48:44.901" v="6672" actId="26606"/>
          <ac:spMkLst>
            <pc:docMk/>
            <pc:sldMk cId="2935255562" sldId="3856"/>
            <ac:spMk id="24" creationId="{AE2B703B-46F9-481A-A605-82E2A828C4FA}"/>
          </ac:spMkLst>
        </pc:spChg>
        <pc:spChg chg="add">
          <ac:chgData name="simon sykes" userId="430cc5252c2db01b" providerId="LiveId" clId="{2108FEBA-8BDC-4352-9AA6-967E16D687D9}" dt="2022-11-03T14:48:44.901" v="6672" actId="26606"/>
          <ac:spMkLst>
            <pc:docMk/>
            <pc:sldMk cId="2935255562" sldId="3856"/>
            <ac:spMk id="25" creationId="{F13BE4D7-0C3D-4906-B230-A1C5B4665CCF}"/>
          </ac:spMkLst>
        </pc:spChg>
        <pc:graphicFrameChg chg="add del">
          <ac:chgData name="simon sykes" userId="430cc5252c2db01b" providerId="LiveId" clId="{2108FEBA-8BDC-4352-9AA6-967E16D687D9}" dt="2022-11-03T14:48:44.881" v="6671" actId="26606"/>
          <ac:graphicFrameMkLst>
            <pc:docMk/>
            <pc:sldMk cId="2935255562" sldId="3856"/>
            <ac:graphicFrameMk id="10" creationId="{1AAA744A-9204-1E64-0342-034DDC62E5B2}"/>
          </ac:graphicFrameMkLst>
        </pc:graphicFrameChg>
        <pc:graphicFrameChg chg="add mod">
          <ac:chgData name="simon sykes" userId="430cc5252c2db01b" providerId="LiveId" clId="{2108FEBA-8BDC-4352-9AA6-967E16D687D9}" dt="2023-06-05T09:32:19.084" v="16712" actId="20577"/>
          <ac:graphicFrameMkLst>
            <pc:docMk/>
            <pc:sldMk cId="2935255562" sldId="3856"/>
            <ac:graphicFrameMk id="26" creationId="{ED05B4EF-D7E8-B6E4-F358-290607F32712}"/>
          </ac:graphicFrameMkLst>
        </pc:graphicFrameChg>
      </pc:sldChg>
      <pc:sldChg chg="addSp delSp modSp new mod modTransition setBg">
        <pc:chgData name="simon sykes" userId="430cc5252c2db01b" providerId="LiveId" clId="{2108FEBA-8BDC-4352-9AA6-967E16D687D9}" dt="2023-06-05T09:32:51.646" v="16714" actId="20577"/>
        <pc:sldMkLst>
          <pc:docMk/>
          <pc:sldMk cId="1516381013" sldId="3857"/>
        </pc:sldMkLst>
        <pc:spChg chg="mod">
          <ac:chgData name="simon sykes" userId="430cc5252c2db01b" providerId="LiveId" clId="{2108FEBA-8BDC-4352-9AA6-967E16D687D9}" dt="2022-11-03T14:55:18.675" v="7363" actId="26606"/>
          <ac:spMkLst>
            <pc:docMk/>
            <pc:sldMk cId="1516381013" sldId="3857"/>
            <ac:spMk id="2" creationId="{A870877A-94FF-798D-982F-17FBA493B238}"/>
          </ac:spMkLst>
        </pc:spChg>
        <pc:spChg chg="mod">
          <ac:chgData name="simon sykes" userId="430cc5252c2db01b" providerId="LiveId" clId="{2108FEBA-8BDC-4352-9AA6-967E16D687D9}" dt="2022-11-03T14:55:18.675" v="7363" actId="26606"/>
          <ac:spMkLst>
            <pc:docMk/>
            <pc:sldMk cId="1516381013" sldId="3857"/>
            <ac:spMk id="3" creationId="{2AEC678E-296C-6C8B-64CD-3D3028BF9C8D}"/>
          </ac:spMkLst>
        </pc:spChg>
        <pc:spChg chg="mod">
          <ac:chgData name="simon sykes" userId="430cc5252c2db01b" providerId="LiveId" clId="{2108FEBA-8BDC-4352-9AA6-967E16D687D9}" dt="2022-11-03T14:55:18.675" v="7363" actId="26606"/>
          <ac:spMkLst>
            <pc:docMk/>
            <pc:sldMk cId="1516381013" sldId="3857"/>
            <ac:spMk id="4" creationId="{759D988F-9511-2B24-83DA-4C297680DFAF}"/>
          </ac:spMkLst>
        </pc:spChg>
        <pc:spChg chg="mod">
          <ac:chgData name="simon sykes" userId="430cc5252c2db01b" providerId="LiveId" clId="{2108FEBA-8BDC-4352-9AA6-967E16D687D9}" dt="2022-11-03T14:55:18.675" v="7363" actId="26606"/>
          <ac:spMkLst>
            <pc:docMk/>
            <pc:sldMk cId="1516381013" sldId="3857"/>
            <ac:spMk id="5" creationId="{653CC689-3798-FCBE-C35B-A949BC3E5A43}"/>
          </ac:spMkLst>
        </pc:spChg>
        <pc:spChg chg="add del mod">
          <ac:chgData name="simon sykes" userId="430cc5252c2db01b" providerId="LiveId" clId="{2108FEBA-8BDC-4352-9AA6-967E16D687D9}" dt="2022-11-03T14:55:18.675" v="7363" actId="26606"/>
          <ac:spMkLst>
            <pc:docMk/>
            <pc:sldMk cId="1516381013" sldId="3857"/>
            <ac:spMk id="6" creationId="{4E69FB67-0917-9CCC-7421-CD3EF67C731F}"/>
          </ac:spMkLst>
        </pc:spChg>
        <pc:spChg chg="add">
          <ac:chgData name="simon sykes" userId="430cc5252c2db01b" providerId="LiveId" clId="{2108FEBA-8BDC-4352-9AA6-967E16D687D9}" dt="2022-11-03T14:55:18.675" v="7363" actId="26606"/>
          <ac:spMkLst>
            <pc:docMk/>
            <pc:sldMk cId="1516381013" sldId="3857"/>
            <ac:spMk id="11" creationId="{23DA7759-3209-4FE2-96D1-4EEDD81E9EA0}"/>
          </ac:spMkLst>
        </pc:spChg>
        <pc:spChg chg="add del">
          <ac:chgData name="simon sykes" userId="430cc5252c2db01b" providerId="LiveId" clId="{2108FEBA-8BDC-4352-9AA6-967E16D687D9}" dt="2022-11-03T14:55:04.066" v="7354" actId="26606"/>
          <ac:spMkLst>
            <pc:docMk/>
            <pc:sldMk cId="1516381013" sldId="3857"/>
            <ac:spMk id="12" creationId="{23DA7759-3209-4FE2-96D1-4EEDD81E9EA0}"/>
          </ac:spMkLst>
        </pc:spChg>
        <pc:spChg chg="add">
          <ac:chgData name="simon sykes" userId="430cc5252c2db01b" providerId="LiveId" clId="{2108FEBA-8BDC-4352-9AA6-967E16D687D9}" dt="2022-11-03T14:55:18.675" v="7363" actId="26606"/>
          <ac:spMkLst>
            <pc:docMk/>
            <pc:sldMk cId="1516381013" sldId="3857"/>
            <ac:spMk id="13" creationId="{41460DAD-8769-4C9F-9C8C-BB0443909D76}"/>
          </ac:spMkLst>
        </pc:spChg>
        <pc:spChg chg="add del">
          <ac:chgData name="simon sykes" userId="430cc5252c2db01b" providerId="LiveId" clId="{2108FEBA-8BDC-4352-9AA6-967E16D687D9}" dt="2022-11-03T14:55:04.066" v="7354" actId="26606"/>
          <ac:spMkLst>
            <pc:docMk/>
            <pc:sldMk cId="1516381013" sldId="3857"/>
            <ac:spMk id="14" creationId="{41460DAD-8769-4C9F-9C8C-BB0443909D76}"/>
          </ac:spMkLst>
        </pc:spChg>
        <pc:spChg chg="add">
          <ac:chgData name="simon sykes" userId="430cc5252c2db01b" providerId="LiveId" clId="{2108FEBA-8BDC-4352-9AA6-967E16D687D9}" dt="2022-11-03T14:55:18.675" v="7363" actId="26606"/>
          <ac:spMkLst>
            <pc:docMk/>
            <pc:sldMk cId="1516381013" sldId="3857"/>
            <ac:spMk id="15" creationId="{907EF6B7-1338-4443-8C46-6A318D952DFD}"/>
          </ac:spMkLst>
        </pc:spChg>
        <pc:spChg chg="add del">
          <ac:chgData name="simon sykes" userId="430cc5252c2db01b" providerId="LiveId" clId="{2108FEBA-8BDC-4352-9AA6-967E16D687D9}" dt="2022-11-03T14:55:04.066" v="7354" actId="26606"/>
          <ac:spMkLst>
            <pc:docMk/>
            <pc:sldMk cId="1516381013" sldId="3857"/>
            <ac:spMk id="16" creationId="{AE2B703B-46F9-481A-A605-82E2A828C4FA}"/>
          </ac:spMkLst>
        </pc:spChg>
        <pc:spChg chg="add">
          <ac:chgData name="simon sykes" userId="430cc5252c2db01b" providerId="LiveId" clId="{2108FEBA-8BDC-4352-9AA6-967E16D687D9}" dt="2022-11-03T14:55:18.675" v="7363" actId="26606"/>
          <ac:spMkLst>
            <pc:docMk/>
            <pc:sldMk cId="1516381013" sldId="3857"/>
            <ac:spMk id="17" creationId="{DAAE4CDD-124C-4DCF-9584-B6033B545DD5}"/>
          </ac:spMkLst>
        </pc:spChg>
        <pc:spChg chg="add del">
          <ac:chgData name="simon sykes" userId="430cc5252c2db01b" providerId="LiveId" clId="{2108FEBA-8BDC-4352-9AA6-967E16D687D9}" dt="2022-11-03T14:55:04.066" v="7354" actId="26606"/>
          <ac:spMkLst>
            <pc:docMk/>
            <pc:sldMk cId="1516381013" sldId="3857"/>
            <ac:spMk id="18" creationId="{F13BE4D7-0C3D-4906-B230-A1C5B4665CCF}"/>
          </ac:spMkLst>
        </pc:spChg>
        <pc:spChg chg="add">
          <ac:chgData name="simon sykes" userId="430cc5252c2db01b" providerId="LiveId" clId="{2108FEBA-8BDC-4352-9AA6-967E16D687D9}" dt="2022-11-03T14:55:18.675" v="7363" actId="26606"/>
          <ac:spMkLst>
            <pc:docMk/>
            <pc:sldMk cId="1516381013" sldId="3857"/>
            <ac:spMk id="19" creationId="{081E4A58-353D-44AE-B2FC-2A74E2E400F7}"/>
          </ac:spMkLst>
        </pc:spChg>
        <pc:spChg chg="add del">
          <ac:chgData name="simon sykes" userId="430cc5252c2db01b" providerId="LiveId" clId="{2108FEBA-8BDC-4352-9AA6-967E16D687D9}" dt="2022-11-03T14:55:05.138" v="7356" actId="26606"/>
          <ac:spMkLst>
            <pc:docMk/>
            <pc:sldMk cId="1516381013" sldId="3857"/>
            <ac:spMk id="20" creationId="{23DA7759-3209-4FE2-96D1-4EEDD81E9EA0}"/>
          </ac:spMkLst>
        </pc:spChg>
        <pc:spChg chg="add del">
          <ac:chgData name="simon sykes" userId="430cc5252c2db01b" providerId="LiveId" clId="{2108FEBA-8BDC-4352-9AA6-967E16D687D9}" dt="2022-11-03T14:55:05.138" v="7356" actId="26606"/>
          <ac:spMkLst>
            <pc:docMk/>
            <pc:sldMk cId="1516381013" sldId="3857"/>
            <ac:spMk id="21" creationId="{41460DAD-8769-4C9F-9C8C-BB0443909D76}"/>
          </ac:spMkLst>
        </pc:spChg>
        <pc:spChg chg="add del">
          <ac:chgData name="simon sykes" userId="430cc5252c2db01b" providerId="LiveId" clId="{2108FEBA-8BDC-4352-9AA6-967E16D687D9}" dt="2022-11-03T14:55:05.138" v="7356" actId="26606"/>
          <ac:spMkLst>
            <pc:docMk/>
            <pc:sldMk cId="1516381013" sldId="3857"/>
            <ac:spMk id="22" creationId="{AE2B703B-46F9-481A-A605-82E2A828C4FA}"/>
          </ac:spMkLst>
        </pc:spChg>
        <pc:spChg chg="add del">
          <ac:chgData name="simon sykes" userId="430cc5252c2db01b" providerId="LiveId" clId="{2108FEBA-8BDC-4352-9AA6-967E16D687D9}" dt="2022-11-03T14:55:05.138" v="7356" actId="26606"/>
          <ac:spMkLst>
            <pc:docMk/>
            <pc:sldMk cId="1516381013" sldId="3857"/>
            <ac:spMk id="23" creationId="{F13BE4D7-0C3D-4906-B230-A1C5B4665CCF}"/>
          </ac:spMkLst>
        </pc:spChg>
        <pc:spChg chg="add del">
          <ac:chgData name="simon sykes" userId="430cc5252c2db01b" providerId="LiveId" clId="{2108FEBA-8BDC-4352-9AA6-967E16D687D9}" dt="2022-11-03T14:55:09.062" v="7358" actId="26606"/>
          <ac:spMkLst>
            <pc:docMk/>
            <pc:sldMk cId="1516381013" sldId="3857"/>
            <ac:spMk id="26" creationId="{23DA7759-3209-4FE2-96D1-4EEDD81E9EA0}"/>
          </ac:spMkLst>
        </pc:spChg>
        <pc:spChg chg="add del">
          <ac:chgData name="simon sykes" userId="430cc5252c2db01b" providerId="LiveId" clId="{2108FEBA-8BDC-4352-9AA6-967E16D687D9}" dt="2022-11-03T14:55:09.062" v="7358" actId="26606"/>
          <ac:spMkLst>
            <pc:docMk/>
            <pc:sldMk cId="1516381013" sldId="3857"/>
            <ac:spMk id="27" creationId="{41460DAD-8769-4C9F-9C8C-BB0443909D76}"/>
          </ac:spMkLst>
        </pc:spChg>
        <pc:spChg chg="add del">
          <ac:chgData name="simon sykes" userId="430cc5252c2db01b" providerId="LiveId" clId="{2108FEBA-8BDC-4352-9AA6-967E16D687D9}" dt="2022-11-03T14:55:09.062" v="7358" actId="26606"/>
          <ac:spMkLst>
            <pc:docMk/>
            <pc:sldMk cId="1516381013" sldId="3857"/>
            <ac:spMk id="28" creationId="{AE2B703B-46F9-481A-A605-82E2A828C4FA}"/>
          </ac:spMkLst>
        </pc:spChg>
        <pc:spChg chg="add del">
          <ac:chgData name="simon sykes" userId="430cc5252c2db01b" providerId="LiveId" clId="{2108FEBA-8BDC-4352-9AA6-967E16D687D9}" dt="2022-11-03T14:55:09.062" v="7358" actId="26606"/>
          <ac:spMkLst>
            <pc:docMk/>
            <pc:sldMk cId="1516381013" sldId="3857"/>
            <ac:spMk id="29" creationId="{F13BE4D7-0C3D-4906-B230-A1C5B4665CCF}"/>
          </ac:spMkLst>
        </pc:spChg>
        <pc:spChg chg="add del">
          <ac:chgData name="simon sykes" userId="430cc5252c2db01b" providerId="LiveId" clId="{2108FEBA-8BDC-4352-9AA6-967E16D687D9}" dt="2022-11-03T14:55:14.594" v="7360" actId="26606"/>
          <ac:spMkLst>
            <pc:docMk/>
            <pc:sldMk cId="1516381013" sldId="3857"/>
            <ac:spMk id="32" creationId="{23DA7759-3209-4FE2-96D1-4EEDD81E9EA0}"/>
          </ac:spMkLst>
        </pc:spChg>
        <pc:spChg chg="add del">
          <ac:chgData name="simon sykes" userId="430cc5252c2db01b" providerId="LiveId" clId="{2108FEBA-8BDC-4352-9AA6-967E16D687D9}" dt="2022-11-03T14:55:14.594" v="7360" actId="26606"/>
          <ac:spMkLst>
            <pc:docMk/>
            <pc:sldMk cId="1516381013" sldId="3857"/>
            <ac:spMk id="33" creationId="{41460DAD-8769-4C9F-9C8C-BB0443909D76}"/>
          </ac:spMkLst>
        </pc:spChg>
        <pc:spChg chg="add del">
          <ac:chgData name="simon sykes" userId="430cc5252c2db01b" providerId="LiveId" clId="{2108FEBA-8BDC-4352-9AA6-967E16D687D9}" dt="2022-11-03T14:55:14.594" v="7360" actId="26606"/>
          <ac:spMkLst>
            <pc:docMk/>
            <pc:sldMk cId="1516381013" sldId="3857"/>
            <ac:spMk id="34" creationId="{AE5A632B-B15A-489E-8337-BC0F40DBC21F}"/>
          </ac:spMkLst>
        </pc:spChg>
        <pc:spChg chg="add del">
          <ac:chgData name="simon sykes" userId="430cc5252c2db01b" providerId="LiveId" clId="{2108FEBA-8BDC-4352-9AA6-967E16D687D9}" dt="2022-11-03T14:55:14.594" v="7360" actId="26606"/>
          <ac:spMkLst>
            <pc:docMk/>
            <pc:sldMk cId="1516381013" sldId="3857"/>
            <ac:spMk id="35" creationId="{6E895C8D-1379-40B8-8B1B-B6F5AEAF0A6C}"/>
          </ac:spMkLst>
        </pc:spChg>
        <pc:spChg chg="add del">
          <ac:chgData name="simon sykes" userId="430cc5252c2db01b" providerId="LiveId" clId="{2108FEBA-8BDC-4352-9AA6-967E16D687D9}" dt="2022-11-03T14:55:14.594" v="7360" actId="26606"/>
          <ac:spMkLst>
            <pc:docMk/>
            <pc:sldMk cId="1516381013" sldId="3857"/>
            <ac:spMk id="36" creationId="{651547D7-AD18-407B-A5F4-F8225B5DCFCC}"/>
          </ac:spMkLst>
        </pc:spChg>
        <pc:spChg chg="add del">
          <ac:chgData name="simon sykes" userId="430cc5252c2db01b" providerId="LiveId" clId="{2108FEBA-8BDC-4352-9AA6-967E16D687D9}" dt="2022-11-03T14:55:18.663" v="7362" actId="26606"/>
          <ac:spMkLst>
            <pc:docMk/>
            <pc:sldMk cId="1516381013" sldId="3857"/>
            <ac:spMk id="39" creationId="{23DA7759-3209-4FE2-96D1-4EEDD81E9EA0}"/>
          </ac:spMkLst>
        </pc:spChg>
        <pc:spChg chg="add del">
          <ac:chgData name="simon sykes" userId="430cc5252c2db01b" providerId="LiveId" clId="{2108FEBA-8BDC-4352-9AA6-967E16D687D9}" dt="2022-11-03T14:55:18.663" v="7362" actId="26606"/>
          <ac:spMkLst>
            <pc:docMk/>
            <pc:sldMk cId="1516381013" sldId="3857"/>
            <ac:spMk id="40" creationId="{41460DAD-8769-4C9F-9C8C-BB0443909D76}"/>
          </ac:spMkLst>
        </pc:spChg>
        <pc:spChg chg="add del">
          <ac:chgData name="simon sykes" userId="430cc5252c2db01b" providerId="LiveId" clId="{2108FEBA-8BDC-4352-9AA6-967E16D687D9}" dt="2022-11-03T14:55:18.663" v="7362" actId="26606"/>
          <ac:spMkLst>
            <pc:docMk/>
            <pc:sldMk cId="1516381013" sldId="3857"/>
            <ac:spMk id="41" creationId="{590F0732-1310-424D-AA1D-6CB7D4862AF5}"/>
          </ac:spMkLst>
        </pc:spChg>
        <pc:spChg chg="add del">
          <ac:chgData name="simon sykes" userId="430cc5252c2db01b" providerId="LiveId" clId="{2108FEBA-8BDC-4352-9AA6-967E16D687D9}" dt="2022-11-03T14:55:18.663" v="7362" actId="26606"/>
          <ac:spMkLst>
            <pc:docMk/>
            <pc:sldMk cId="1516381013" sldId="3857"/>
            <ac:spMk id="42" creationId="{6C735625-AF2A-411F-ACEB-29A708A94EA6}"/>
          </ac:spMkLst>
        </pc:spChg>
        <pc:spChg chg="add mod">
          <ac:chgData name="simon sykes" userId="430cc5252c2db01b" providerId="LiveId" clId="{2108FEBA-8BDC-4352-9AA6-967E16D687D9}" dt="2023-06-05T09:32:51.646" v="16714" actId="20577"/>
          <ac:spMkLst>
            <pc:docMk/>
            <pc:sldMk cId="1516381013" sldId="3857"/>
            <ac:spMk id="45" creationId="{4E69FB67-0917-9CCC-7421-CD3EF67C731F}"/>
          </ac:spMkLst>
        </pc:spChg>
        <pc:graphicFrameChg chg="add del">
          <ac:chgData name="simon sykes" userId="430cc5252c2db01b" providerId="LiveId" clId="{2108FEBA-8BDC-4352-9AA6-967E16D687D9}" dt="2022-11-03T14:55:04.066" v="7354" actId="26606"/>
          <ac:graphicFrameMkLst>
            <pc:docMk/>
            <pc:sldMk cId="1516381013" sldId="3857"/>
            <ac:graphicFrameMk id="8" creationId="{C6833FCD-451A-72A8-3706-D27D041FDAB9}"/>
          </ac:graphicFrameMkLst>
        </pc:graphicFrameChg>
        <pc:graphicFrameChg chg="add del">
          <ac:chgData name="simon sykes" userId="430cc5252c2db01b" providerId="LiveId" clId="{2108FEBA-8BDC-4352-9AA6-967E16D687D9}" dt="2022-11-03T14:55:05.138" v="7356" actId="26606"/>
          <ac:graphicFrameMkLst>
            <pc:docMk/>
            <pc:sldMk cId="1516381013" sldId="3857"/>
            <ac:graphicFrameMk id="24" creationId="{9392B768-CB52-E81E-8EB8-1A67242B793E}"/>
          </ac:graphicFrameMkLst>
        </pc:graphicFrameChg>
        <pc:graphicFrameChg chg="add del">
          <ac:chgData name="simon sykes" userId="430cc5252c2db01b" providerId="LiveId" clId="{2108FEBA-8BDC-4352-9AA6-967E16D687D9}" dt="2022-11-03T14:55:09.062" v="7358" actId="26606"/>
          <ac:graphicFrameMkLst>
            <pc:docMk/>
            <pc:sldMk cId="1516381013" sldId="3857"/>
            <ac:graphicFrameMk id="30" creationId="{C6833FCD-451A-72A8-3706-D27D041FDAB9}"/>
          </ac:graphicFrameMkLst>
        </pc:graphicFrameChg>
        <pc:graphicFrameChg chg="add del">
          <ac:chgData name="simon sykes" userId="430cc5252c2db01b" providerId="LiveId" clId="{2108FEBA-8BDC-4352-9AA6-967E16D687D9}" dt="2022-11-03T14:55:14.594" v="7360" actId="26606"/>
          <ac:graphicFrameMkLst>
            <pc:docMk/>
            <pc:sldMk cId="1516381013" sldId="3857"/>
            <ac:graphicFrameMk id="37" creationId="{9585ECD5-AACA-7D6B-F458-F6F4B12A36B6}"/>
          </ac:graphicFrameMkLst>
        </pc:graphicFrameChg>
        <pc:graphicFrameChg chg="add del">
          <ac:chgData name="simon sykes" userId="430cc5252c2db01b" providerId="LiveId" clId="{2108FEBA-8BDC-4352-9AA6-967E16D687D9}" dt="2022-11-03T14:55:18.663" v="7362" actId="26606"/>
          <ac:graphicFrameMkLst>
            <pc:docMk/>
            <pc:sldMk cId="1516381013" sldId="3857"/>
            <ac:graphicFrameMk id="43" creationId="{8B4DAA4F-D9C8-EED0-B275-75E95E5E61D5}"/>
          </ac:graphicFrameMkLst>
        </pc:graphicFrameChg>
      </pc:sldChg>
      <pc:sldChg chg="addSp delSp modSp new mod modTransition setBg modClrScheme addAnim chgLayout">
        <pc:chgData name="simon sykes" userId="430cc5252c2db01b" providerId="LiveId" clId="{2108FEBA-8BDC-4352-9AA6-967E16D687D9}" dt="2022-11-04T10:39:47.811" v="16607"/>
        <pc:sldMkLst>
          <pc:docMk/>
          <pc:sldMk cId="2826253665" sldId="3858"/>
        </pc:sldMkLst>
        <pc:spChg chg="del mod ord">
          <ac:chgData name="simon sykes" userId="430cc5252c2db01b" providerId="LiveId" clId="{2108FEBA-8BDC-4352-9AA6-967E16D687D9}" dt="2022-11-03T14:59:03.964" v="7383" actId="700"/>
          <ac:spMkLst>
            <pc:docMk/>
            <pc:sldMk cId="2826253665" sldId="3858"/>
            <ac:spMk id="2" creationId="{A6A16C74-70B6-D625-C816-EB3F5EB533A7}"/>
          </ac:spMkLst>
        </pc:spChg>
        <pc:spChg chg="del">
          <ac:chgData name="simon sykes" userId="430cc5252c2db01b" providerId="LiveId" clId="{2108FEBA-8BDC-4352-9AA6-967E16D687D9}" dt="2022-11-03T14:59:03.964" v="7383" actId="700"/>
          <ac:spMkLst>
            <pc:docMk/>
            <pc:sldMk cId="2826253665" sldId="3858"/>
            <ac:spMk id="3" creationId="{C17037E2-2C85-5A14-CCB0-2704FF5E372F}"/>
          </ac:spMkLst>
        </pc:spChg>
        <pc:spChg chg="mod ord">
          <ac:chgData name="simon sykes" userId="430cc5252c2db01b" providerId="LiveId" clId="{2108FEBA-8BDC-4352-9AA6-967E16D687D9}" dt="2022-11-03T14:59:47.262" v="7463" actId="26606"/>
          <ac:spMkLst>
            <pc:docMk/>
            <pc:sldMk cId="2826253665" sldId="3858"/>
            <ac:spMk id="4" creationId="{BA454D58-7F2E-DCDD-4DCA-6388E24A1C02}"/>
          </ac:spMkLst>
        </pc:spChg>
        <pc:spChg chg="mod ord">
          <ac:chgData name="simon sykes" userId="430cc5252c2db01b" providerId="LiveId" clId="{2108FEBA-8BDC-4352-9AA6-967E16D687D9}" dt="2022-11-03T14:59:47.262" v="7463" actId="26606"/>
          <ac:spMkLst>
            <pc:docMk/>
            <pc:sldMk cId="2826253665" sldId="3858"/>
            <ac:spMk id="5" creationId="{D567D061-ED95-C94B-DE75-E8E2382AEF55}"/>
          </ac:spMkLst>
        </pc:spChg>
        <pc:spChg chg="mod ord">
          <ac:chgData name="simon sykes" userId="430cc5252c2db01b" providerId="LiveId" clId="{2108FEBA-8BDC-4352-9AA6-967E16D687D9}" dt="2022-11-03T14:59:47.262" v="7463" actId="26606"/>
          <ac:spMkLst>
            <pc:docMk/>
            <pc:sldMk cId="2826253665" sldId="3858"/>
            <ac:spMk id="6" creationId="{B50D35A7-7D98-6A64-5F69-D91786532C0E}"/>
          </ac:spMkLst>
        </pc:spChg>
        <pc:spChg chg="add mod ord">
          <ac:chgData name="simon sykes" userId="430cc5252c2db01b" providerId="LiveId" clId="{2108FEBA-8BDC-4352-9AA6-967E16D687D9}" dt="2022-11-03T14:59:47.262" v="7463" actId="26606"/>
          <ac:spMkLst>
            <pc:docMk/>
            <pc:sldMk cId="2826253665" sldId="3858"/>
            <ac:spMk id="7" creationId="{1534C983-6220-F790-45EF-331732F166FA}"/>
          </ac:spMkLst>
        </pc:spChg>
        <pc:spChg chg="add">
          <ac:chgData name="simon sykes" userId="430cc5252c2db01b" providerId="LiveId" clId="{2108FEBA-8BDC-4352-9AA6-967E16D687D9}" dt="2022-11-03T14:59:47.262" v="7463" actId="26606"/>
          <ac:spMkLst>
            <pc:docMk/>
            <pc:sldMk cId="2826253665" sldId="3858"/>
            <ac:spMk id="12" creationId="{8A7BA06D-B3FF-4E91-8639-B4569AE3AA23}"/>
          </ac:spMkLst>
        </pc:spChg>
        <pc:spChg chg="add">
          <ac:chgData name="simon sykes" userId="430cc5252c2db01b" providerId="LiveId" clId="{2108FEBA-8BDC-4352-9AA6-967E16D687D9}" dt="2022-11-03T14:59:47.262" v="7463" actId="26606"/>
          <ac:spMkLst>
            <pc:docMk/>
            <pc:sldMk cId="2826253665" sldId="3858"/>
            <ac:spMk id="14" creationId="{2B30C86D-5A07-48BC-9C9D-6F9A2DB1E9E1}"/>
          </ac:spMkLst>
        </pc:spChg>
        <pc:spChg chg="add">
          <ac:chgData name="simon sykes" userId="430cc5252c2db01b" providerId="LiveId" clId="{2108FEBA-8BDC-4352-9AA6-967E16D687D9}" dt="2022-11-03T14:59:47.262" v="7463" actId="26606"/>
          <ac:spMkLst>
            <pc:docMk/>
            <pc:sldMk cId="2826253665" sldId="3858"/>
            <ac:spMk id="16" creationId="{5AB83C82-30AD-4DF2-A9AD-CE1547FDEDEA}"/>
          </ac:spMkLst>
        </pc:spChg>
        <pc:spChg chg="add">
          <ac:chgData name="simon sykes" userId="430cc5252c2db01b" providerId="LiveId" clId="{2108FEBA-8BDC-4352-9AA6-967E16D687D9}" dt="2022-11-03T14:59:47.262" v="7463" actId="26606"/>
          <ac:spMkLst>
            <pc:docMk/>
            <pc:sldMk cId="2826253665" sldId="3858"/>
            <ac:spMk id="18" creationId="{B36D2DE0-0628-4A9A-A59D-7BA8B5EB3022}"/>
          </ac:spMkLst>
        </pc:spChg>
        <pc:spChg chg="add">
          <ac:chgData name="simon sykes" userId="430cc5252c2db01b" providerId="LiveId" clId="{2108FEBA-8BDC-4352-9AA6-967E16D687D9}" dt="2022-11-03T14:59:47.262" v="7463" actId="26606"/>
          <ac:spMkLst>
            <pc:docMk/>
            <pc:sldMk cId="2826253665" sldId="3858"/>
            <ac:spMk id="20" creationId="{48E405C9-94BE-41DA-928C-DEC9A8550E9F}"/>
          </ac:spMkLst>
        </pc:spChg>
        <pc:spChg chg="add">
          <ac:chgData name="simon sykes" userId="430cc5252c2db01b" providerId="LiveId" clId="{2108FEBA-8BDC-4352-9AA6-967E16D687D9}" dt="2022-11-03T14:59:47.262" v="7463" actId="26606"/>
          <ac:spMkLst>
            <pc:docMk/>
            <pc:sldMk cId="2826253665" sldId="3858"/>
            <ac:spMk id="22" creationId="{D2091A72-D5BB-42AC-8FD3-F7747D90861E}"/>
          </ac:spMkLst>
        </pc:spChg>
        <pc:spChg chg="add">
          <ac:chgData name="simon sykes" userId="430cc5252c2db01b" providerId="LiveId" clId="{2108FEBA-8BDC-4352-9AA6-967E16D687D9}" dt="2022-11-03T14:59:47.262" v="7463" actId="26606"/>
          <ac:spMkLst>
            <pc:docMk/>
            <pc:sldMk cId="2826253665" sldId="3858"/>
            <ac:spMk id="24" creationId="{6ED12BFC-A737-46AF-8411-481112D54B0C}"/>
          </ac:spMkLst>
        </pc:spChg>
      </pc:sldChg>
      <pc:sldChg chg="addSp delSp modSp new mod modTransition setBg modClrScheme chgLayout">
        <pc:chgData name="simon sykes" userId="430cc5252c2db01b" providerId="LiveId" clId="{2108FEBA-8BDC-4352-9AA6-967E16D687D9}" dt="2023-06-05T09:33:23.166" v="16718" actId="20577"/>
        <pc:sldMkLst>
          <pc:docMk/>
          <pc:sldMk cId="2770576457" sldId="3859"/>
        </pc:sldMkLst>
        <pc:spChg chg="del mod ord">
          <ac:chgData name="simon sykes" userId="430cc5252c2db01b" providerId="LiveId" clId="{2108FEBA-8BDC-4352-9AA6-967E16D687D9}" dt="2022-11-03T15:00:48.516" v="7466" actId="700"/>
          <ac:spMkLst>
            <pc:docMk/>
            <pc:sldMk cId="2770576457" sldId="3859"/>
            <ac:spMk id="2" creationId="{CD03386E-AA12-C303-B786-AE4DC7BF43B9}"/>
          </ac:spMkLst>
        </pc:spChg>
        <pc:spChg chg="mod ord">
          <ac:chgData name="simon sykes" userId="430cc5252c2db01b" providerId="LiveId" clId="{2108FEBA-8BDC-4352-9AA6-967E16D687D9}" dt="2022-11-03T15:01:33.207" v="7538" actId="26606"/>
          <ac:spMkLst>
            <pc:docMk/>
            <pc:sldMk cId="2770576457" sldId="3859"/>
            <ac:spMk id="3" creationId="{B7B0F2B8-0D5E-2F6A-AD24-EDAF9350B706}"/>
          </ac:spMkLst>
        </pc:spChg>
        <pc:spChg chg="mod ord">
          <ac:chgData name="simon sykes" userId="430cc5252c2db01b" providerId="LiveId" clId="{2108FEBA-8BDC-4352-9AA6-967E16D687D9}" dt="2022-11-03T15:01:33.207" v="7538" actId="26606"/>
          <ac:spMkLst>
            <pc:docMk/>
            <pc:sldMk cId="2770576457" sldId="3859"/>
            <ac:spMk id="4" creationId="{A06F9E70-98F8-2E7D-6F32-6C3E59F66969}"/>
          </ac:spMkLst>
        </pc:spChg>
        <pc:spChg chg="mod ord">
          <ac:chgData name="simon sykes" userId="430cc5252c2db01b" providerId="LiveId" clId="{2108FEBA-8BDC-4352-9AA6-967E16D687D9}" dt="2022-11-03T15:01:33.207" v="7538" actId="26606"/>
          <ac:spMkLst>
            <pc:docMk/>
            <pc:sldMk cId="2770576457" sldId="3859"/>
            <ac:spMk id="5" creationId="{0AF1C29B-5BEB-39D7-6BB6-5F07B71E565C}"/>
          </ac:spMkLst>
        </pc:spChg>
        <pc:spChg chg="del mod ord">
          <ac:chgData name="simon sykes" userId="430cc5252c2db01b" providerId="LiveId" clId="{2108FEBA-8BDC-4352-9AA6-967E16D687D9}" dt="2022-11-03T15:00:48.516" v="7466" actId="700"/>
          <ac:spMkLst>
            <pc:docMk/>
            <pc:sldMk cId="2770576457" sldId="3859"/>
            <ac:spMk id="6" creationId="{A068899A-ED3F-F2A6-7E2A-B3F6D0C8C7B0}"/>
          </ac:spMkLst>
        </pc:spChg>
        <pc:spChg chg="add mod ord">
          <ac:chgData name="simon sykes" userId="430cc5252c2db01b" providerId="LiveId" clId="{2108FEBA-8BDC-4352-9AA6-967E16D687D9}" dt="2023-06-05T09:33:23.166" v="16718" actId="20577"/>
          <ac:spMkLst>
            <pc:docMk/>
            <pc:sldMk cId="2770576457" sldId="3859"/>
            <ac:spMk id="7" creationId="{821EC369-969A-7A91-F0AD-DCC8520174C7}"/>
          </ac:spMkLst>
        </pc:spChg>
        <pc:spChg chg="add del mod ord">
          <ac:chgData name="simon sykes" userId="430cc5252c2db01b" providerId="LiveId" clId="{2108FEBA-8BDC-4352-9AA6-967E16D687D9}" dt="2022-11-03T15:01:19.241" v="7535" actId="478"/>
          <ac:spMkLst>
            <pc:docMk/>
            <pc:sldMk cId="2770576457" sldId="3859"/>
            <ac:spMk id="8" creationId="{DCFD248A-A961-3C1A-7445-5AEB1B425863}"/>
          </ac:spMkLst>
        </pc:spChg>
        <pc:spChg chg="add">
          <ac:chgData name="simon sykes" userId="430cc5252c2db01b" providerId="LiveId" clId="{2108FEBA-8BDC-4352-9AA6-967E16D687D9}" dt="2022-11-03T15:01:33.207" v="7538" actId="26606"/>
          <ac:spMkLst>
            <pc:docMk/>
            <pc:sldMk cId="2770576457" sldId="3859"/>
            <ac:spMk id="12" creationId="{8A7BA06D-B3FF-4E91-8639-B4569AE3AA23}"/>
          </ac:spMkLst>
        </pc:spChg>
        <pc:spChg chg="add">
          <ac:chgData name="simon sykes" userId="430cc5252c2db01b" providerId="LiveId" clId="{2108FEBA-8BDC-4352-9AA6-967E16D687D9}" dt="2022-11-03T15:01:33.207" v="7538" actId="26606"/>
          <ac:spMkLst>
            <pc:docMk/>
            <pc:sldMk cId="2770576457" sldId="3859"/>
            <ac:spMk id="14" creationId="{2B30C86D-5A07-48BC-9C9D-6F9A2DB1E9E1}"/>
          </ac:spMkLst>
        </pc:spChg>
        <pc:spChg chg="add">
          <ac:chgData name="simon sykes" userId="430cc5252c2db01b" providerId="LiveId" clId="{2108FEBA-8BDC-4352-9AA6-967E16D687D9}" dt="2022-11-03T15:01:33.207" v="7538" actId="26606"/>
          <ac:spMkLst>
            <pc:docMk/>
            <pc:sldMk cId="2770576457" sldId="3859"/>
            <ac:spMk id="16" creationId="{59EF30C2-29AC-4A0D-BC0A-A679CF113EDD}"/>
          </ac:spMkLst>
        </pc:spChg>
        <pc:spChg chg="add">
          <ac:chgData name="simon sykes" userId="430cc5252c2db01b" providerId="LiveId" clId="{2108FEBA-8BDC-4352-9AA6-967E16D687D9}" dt="2022-11-03T15:01:33.207" v="7538" actId="26606"/>
          <ac:spMkLst>
            <pc:docMk/>
            <pc:sldMk cId="2770576457" sldId="3859"/>
            <ac:spMk id="18" creationId="{EA804283-B929-4503-802F-4585376E2B42}"/>
          </ac:spMkLst>
        </pc:spChg>
        <pc:spChg chg="add">
          <ac:chgData name="simon sykes" userId="430cc5252c2db01b" providerId="LiveId" clId="{2108FEBA-8BDC-4352-9AA6-967E16D687D9}" dt="2022-11-03T15:01:33.207" v="7538" actId="26606"/>
          <ac:spMkLst>
            <pc:docMk/>
            <pc:sldMk cId="2770576457" sldId="3859"/>
            <ac:spMk id="20" creationId="{9C682A1A-5B2D-4111-BBD6-620165633E5B}"/>
          </ac:spMkLst>
        </pc:spChg>
        <pc:spChg chg="add">
          <ac:chgData name="simon sykes" userId="430cc5252c2db01b" providerId="LiveId" clId="{2108FEBA-8BDC-4352-9AA6-967E16D687D9}" dt="2022-11-03T15:01:33.207" v="7538" actId="26606"/>
          <ac:spMkLst>
            <pc:docMk/>
            <pc:sldMk cId="2770576457" sldId="3859"/>
            <ac:spMk id="22" creationId="{A04F1504-431A-4D86-9091-AE7E4B33376B}"/>
          </ac:spMkLst>
        </pc:spChg>
        <pc:spChg chg="add">
          <ac:chgData name="simon sykes" userId="430cc5252c2db01b" providerId="LiveId" clId="{2108FEBA-8BDC-4352-9AA6-967E16D687D9}" dt="2022-11-03T15:01:33.207" v="7538" actId="26606"/>
          <ac:spMkLst>
            <pc:docMk/>
            <pc:sldMk cId="2770576457" sldId="3859"/>
            <ac:spMk id="24" creationId="{AD3811F5-514E-49A4-B382-673ED228A4CC}"/>
          </ac:spMkLst>
        </pc:spChg>
        <pc:spChg chg="add">
          <ac:chgData name="simon sykes" userId="430cc5252c2db01b" providerId="LiveId" clId="{2108FEBA-8BDC-4352-9AA6-967E16D687D9}" dt="2022-11-03T15:01:33.207" v="7538" actId="26606"/>
          <ac:spMkLst>
            <pc:docMk/>
            <pc:sldMk cId="2770576457" sldId="3859"/>
            <ac:spMk id="28" creationId="{C36A08F5-3B56-47C5-A371-9187BE56E1E5}"/>
          </ac:spMkLst>
        </pc:spChg>
        <pc:spChg chg="add">
          <ac:chgData name="simon sykes" userId="430cc5252c2db01b" providerId="LiveId" clId="{2108FEBA-8BDC-4352-9AA6-967E16D687D9}" dt="2022-11-03T15:01:33.207" v="7538" actId="26606"/>
          <ac:spMkLst>
            <pc:docMk/>
            <pc:sldMk cId="2770576457" sldId="3859"/>
            <ac:spMk id="30" creationId="{067AD921-1CEE-4C1B-9AA3-C66D908DDD14}"/>
          </ac:spMkLst>
        </pc:spChg>
        <pc:cxnChg chg="add">
          <ac:chgData name="simon sykes" userId="430cc5252c2db01b" providerId="LiveId" clId="{2108FEBA-8BDC-4352-9AA6-967E16D687D9}" dt="2022-11-03T15:01:33.207" v="7538" actId="26606"/>
          <ac:cxnSpMkLst>
            <pc:docMk/>
            <pc:sldMk cId="2770576457" sldId="3859"/>
            <ac:cxnSpMk id="26" creationId="{266A0658-1CC4-4B0D-AAB7-A702286AFB03}"/>
          </ac:cxnSpMkLst>
        </pc:cxnChg>
      </pc:sldChg>
      <pc:sldChg chg="addSp delSp modSp new mod modTransition modClrScheme chgLayout">
        <pc:chgData name="simon sykes" userId="430cc5252c2db01b" providerId="LiveId" clId="{2108FEBA-8BDC-4352-9AA6-967E16D687D9}" dt="2023-06-05T09:33:34.030" v="16720" actId="20577"/>
        <pc:sldMkLst>
          <pc:docMk/>
          <pc:sldMk cId="2410921057" sldId="3860"/>
        </pc:sldMkLst>
        <pc:spChg chg="del mod ord">
          <ac:chgData name="simon sykes" userId="430cc5252c2db01b" providerId="LiveId" clId="{2108FEBA-8BDC-4352-9AA6-967E16D687D9}" dt="2022-11-03T15:01:56.472" v="7540" actId="700"/>
          <ac:spMkLst>
            <pc:docMk/>
            <pc:sldMk cId="2410921057" sldId="3860"/>
            <ac:spMk id="2" creationId="{9DCEDE9A-D6DE-E495-72F3-D2A320D577C8}"/>
          </ac:spMkLst>
        </pc:spChg>
        <pc:spChg chg="del mod ord">
          <ac:chgData name="simon sykes" userId="430cc5252c2db01b" providerId="LiveId" clId="{2108FEBA-8BDC-4352-9AA6-967E16D687D9}" dt="2022-11-03T15:01:56.472" v="7540" actId="700"/>
          <ac:spMkLst>
            <pc:docMk/>
            <pc:sldMk cId="2410921057" sldId="3860"/>
            <ac:spMk id="3" creationId="{C622646B-60AA-CD7B-2F71-D690EA437D26}"/>
          </ac:spMkLst>
        </pc:spChg>
        <pc:spChg chg="add del mod ord">
          <ac:chgData name="simon sykes" userId="430cc5252c2db01b" providerId="LiveId" clId="{2108FEBA-8BDC-4352-9AA6-967E16D687D9}" dt="2022-11-03T15:02:00.074" v="7541" actId="478"/>
          <ac:spMkLst>
            <pc:docMk/>
            <pc:sldMk cId="2410921057" sldId="3860"/>
            <ac:spMk id="4" creationId="{51E239CB-D7CA-D227-852E-A276CE429607}"/>
          </ac:spMkLst>
        </pc:spChg>
        <pc:spChg chg="add del mod ord">
          <ac:chgData name="simon sykes" userId="430cc5252c2db01b" providerId="LiveId" clId="{2108FEBA-8BDC-4352-9AA6-967E16D687D9}" dt="2022-11-03T15:02:03.677" v="7542" actId="478"/>
          <ac:spMkLst>
            <pc:docMk/>
            <pc:sldMk cId="2410921057" sldId="3860"/>
            <ac:spMk id="5" creationId="{4479CCB7-C7F9-4538-B488-0FD5BC948604}"/>
          </ac:spMkLst>
        </pc:spChg>
        <pc:spChg chg="add mod ord">
          <ac:chgData name="simon sykes" userId="430cc5252c2db01b" providerId="LiveId" clId="{2108FEBA-8BDC-4352-9AA6-967E16D687D9}" dt="2023-06-05T09:33:34.030" v="16720" actId="20577"/>
          <ac:spMkLst>
            <pc:docMk/>
            <pc:sldMk cId="2410921057" sldId="3860"/>
            <ac:spMk id="6" creationId="{EE1C44A6-B0E8-75F5-D7C3-E61C564D68D3}"/>
          </ac:spMkLst>
        </pc:spChg>
        <pc:spChg chg="add del mod ord">
          <ac:chgData name="simon sykes" userId="430cc5252c2db01b" providerId="LiveId" clId="{2108FEBA-8BDC-4352-9AA6-967E16D687D9}" dt="2022-11-03T15:02:05.493" v="7543" actId="478"/>
          <ac:spMkLst>
            <pc:docMk/>
            <pc:sldMk cId="2410921057" sldId="3860"/>
            <ac:spMk id="7" creationId="{04439113-45EC-511E-DA70-5C9CEC9722A3}"/>
          </ac:spMkLst>
        </pc:spChg>
        <pc:spChg chg="add mod ord">
          <ac:chgData name="simon sykes" userId="430cc5252c2db01b" providerId="LiveId" clId="{2108FEBA-8BDC-4352-9AA6-967E16D687D9}" dt="2022-11-03T15:04:22.684" v="7722" actId="255"/>
          <ac:spMkLst>
            <pc:docMk/>
            <pc:sldMk cId="2410921057" sldId="3860"/>
            <ac:spMk id="8" creationId="{13A43846-5FDE-62DC-ACB8-CA3B38820CF8}"/>
          </ac:spMkLst>
        </pc:spChg>
        <pc:spChg chg="add del mod ord">
          <ac:chgData name="simon sykes" userId="430cc5252c2db01b" providerId="LiveId" clId="{2108FEBA-8BDC-4352-9AA6-967E16D687D9}" dt="2022-11-03T15:02:07.205" v="7544" actId="478"/>
          <ac:spMkLst>
            <pc:docMk/>
            <pc:sldMk cId="2410921057" sldId="3860"/>
            <ac:spMk id="9" creationId="{794D349A-3478-00A8-7CA9-AFDB5D767FB6}"/>
          </ac:spMkLst>
        </pc:spChg>
        <pc:spChg chg="add mod ord">
          <ac:chgData name="simon sykes" userId="430cc5252c2db01b" providerId="LiveId" clId="{2108FEBA-8BDC-4352-9AA6-967E16D687D9}" dt="2022-11-03T15:05:52.184" v="7729" actId="1076"/>
          <ac:spMkLst>
            <pc:docMk/>
            <pc:sldMk cId="2410921057" sldId="3860"/>
            <ac:spMk id="10" creationId="{C720380A-43BD-6AA0-A1A5-71AA9CDAD73F}"/>
          </ac:spMkLst>
        </pc:spChg>
      </pc:sldChg>
      <pc:sldChg chg="addSp delSp modSp new mod modTransition setBg modClrScheme chgLayout">
        <pc:chgData name="simon sykes" userId="430cc5252c2db01b" providerId="LiveId" clId="{2108FEBA-8BDC-4352-9AA6-967E16D687D9}" dt="2022-11-04T10:39:47.811" v="16607"/>
        <pc:sldMkLst>
          <pc:docMk/>
          <pc:sldMk cId="364749752" sldId="3861"/>
        </pc:sldMkLst>
        <pc:spChg chg="del mod ord">
          <ac:chgData name="simon sykes" userId="430cc5252c2db01b" providerId="LiveId" clId="{2108FEBA-8BDC-4352-9AA6-967E16D687D9}" dt="2022-11-03T15:06:24.336" v="7731" actId="700"/>
          <ac:spMkLst>
            <pc:docMk/>
            <pc:sldMk cId="364749752" sldId="3861"/>
            <ac:spMk id="2" creationId="{908A2869-C2C5-321A-BF51-9CDC49998A96}"/>
          </ac:spMkLst>
        </pc:spChg>
        <pc:spChg chg="del mod ord">
          <ac:chgData name="simon sykes" userId="430cc5252c2db01b" providerId="LiveId" clId="{2108FEBA-8BDC-4352-9AA6-967E16D687D9}" dt="2022-11-03T15:06:24.336" v="7731" actId="700"/>
          <ac:spMkLst>
            <pc:docMk/>
            <pc:sldMk cId="364749752" sldId="3861"/>
            <ac:spMk id="3" creationId="{5DBE2F68-D81C-F294-F2B6-4906A1409E7D}"/>
          </ac:spMkLst>
        </pc:spChg>
        <pc:spChg chg="del">
          <ac:chgData name="simon sykes" userId="430cc5252c2db01b" providerId="LiveId" clId="{2108FEBA-8BDC-4352-9AA6-967E16D687D9}" dt="2022-11-03T15:06:24.336" v="7731" actId="700"/>
          <ac:spMkLst>
            <pc:docMk/>
            <pc:sldMk cId="364749752" sldId="3861"/>
            <ac:spMk id="4" creationId="{DD318901-C33F-3304-32DF-D990AFDE2242}"/>
          </ac:spMkLst>
        </pc:spChg>
        <pc:spChg chg="del">
          <ac:chgData name="simon sykes" userId="430cc5252c2db01b" providerId="LiveId" clId="{2108FEBA-8BDC-4352-9AA6-967E16D687D9}" dt="2022-11-03T15:06:24.336" v="7731" actId="700"/>
          <ac:spMkLst>
            <pc:docMk/>
            <pc:sldMk cId="364749752" sldId="3861"/>
            <ac:spMk id="5" creationId="{BF4142F1-4E05-E8A1-19C9-1F7EA27B358A}"/>
          </ac:spMkLst>
        </pc:spChg>
        <pc:spChg chg="del">
          <ac:chgData name="simon sykes" userId="430cc5252c2db01b" providerId="LiveId" clId="{2108FEBA-8BDC-4352-9AA6-967E16D687D9}" dt="2022-11-03T15:06:24.336" v="7731" actId="700"/>
          <ac:spMkLst>
            <pc:docMk/>
            <pc:sldMk cId="364749752" sldId="3861"/>
            <ac:spMk id="6" creationId="{9BC057EB-2C6D-05BB-0982-BD956BE0A615}"/>
          </ac:spMkLst>
        </pc:spChg>
        <pc:spChg chg="mod ord">
          <ac:chgData name="simon sykes" userId="430cc5252c2db01b" providerId="LiveId" clId="{2108FEBA-8BDC-4352-9AA6-967E16D687D9}" dt="2022-11-03T15:07:36.885" v="7831" actId="20577"/>
          <ac:spMkLst>
            <pc:docMk/>
            <pc:sldMk cId="364749752" sldId="3861"/>
            <ac:spMk id="7" creationId="{3758EA68-13C9-AF52-0993-4F395D602C99}"/>
          </ac:spMkLst>
        </pc:spChg>
        <pc:spChg chg="mod ord">
          <ac:chgData name="simon sykes" userId="430cc5252c2db01b" providerId="LiveId" clId="{2108FEBA-8BDC-4352-9AA6-967E16D687D9}" dt="2022-11-03T15:07:43.213" v="7857" actId="20577"/>
          <ac:spMkLst>
            <pc:docMk/>
            <pc:sldMk cId="364749752" sldId="3861"/>
            <ac:spMk id="8" creationId="{4A74813E-0E26-00BE-A27C-E75B145E381E}"/>
          </ac:spMkLst>
        </pc:spChg>
        <pc:spChg chg="mod ord">
          <ac:chgData name="simon sykes" userId="430cc5252c2db01b" providerId="LiveId" clId="{2108FEBA-8BDC-4352-9AA6-967E16D687D9}" dt="2022-11-03T15:07:18.364" v="7812" actId="26606"/>
          <ac:spMkLst>
            <pc:docMk/>
            <pc:sldMk cId="364749752" sldId="3861"/>
            <ac:spMk id="9" creationId="{06F16CD4-F513-DC10-E2F5-844BBB8FDBB9}"/>
          </ac:spMkLst>
        </pc:spChg>
        <pc:spChg chg="del">
          <ac:chgData name="simon sykes" userId="430cc5252c2db01b" providerId="LiveId" clId="{2108FEBA-8BDC-4352-9AA6-967E16D687D9}" dt="2022-11-03T15:06:24.336" v="7731" actId="700"/>
          <ac:spMkLst>
            <pc:docMk/>
            <pc:sldMk cId="364749752" sldId="3861"/>
            <ac:spMk id="10" creationId="{0C764CC7-B38E-D77E-36AD-B3F167FA38BC}"/>
          </ac:spMkLst>
        </pc:spChg>
        <pc:spChg chg="del">
          <ac:chgData name="simon sykes" userId="430cc5252c2db01b" providerId="LiveId" clId="{2108FEBA-8BDC-4352-9AA6-967E16D687D9}" dt="2022-11-03T15:06:24.336" v="7731" actId="700"/>
          <ac:spMkLst>
            <pc:docMk/>
            <pc:sldMk cId="364749752" sldId="3861"/>
            <ac:spMk id="11" creationId="{9361B55C-4B3A-BF65-96DF-1B6AF227E42A}"/>
          </ac:spMkLst>
        </pc:spChg>
        <pc:spChg chg="add mod ord">
          <ac:chgData name="simon sykes" userId="430cc5252c2db01b" providerId="LiveId" clId="{2108FEBA-8BDC-4352-9AA6-967E16D687D9}" dt="2022-11-03T15:07:54.610" v="7858" actId="14100"/>
          <ac:spMkLst>
            <pc:docMk/>
            <pc:sldMk cId="364749752" sldId="3861"/>
            <ac:spMk id="12" creationId="{A32AA215-4379-EF9E-8695-4CAF9B670DA1}"/>
          </ac:spMkLst>
        </pc:spChg>
        <pc:spChg chg="add mod ord">
          <ac:chgData name="simon sykes" userId="430cc5252c2db01b" providerId="LiveId" clId="{2108FEBA-8BDC-4352-9AA6-967E16D687D9}" dt="2022-11-03T15:07:26.869" v="7813" actId="33524"/>
          <ac:spMkLst>
            <pc:docMk/>
            <pc:sldMk cId="364749752" sldId="3861"/>
            <ac:spMk id="13" creationId="{B3D00DCD-7A48-DBCE-7BF2-E755A9834357}"/>
          </ac:spMkLst>
        </pc:spChg>
        <pc:spChg chg="add">
          <ac:chgData name="simon sykes" userId="430cc5252c2db01b" providerId="LiveId" clId="{2108FEBA-8BDC-4352-9AA6-967E16D687D9}" dt="2022-11-03T15:07:18.364" v="7812" actId="26606"/>
          <ac:spMkLst>
            <pc:docMk/>
            <pc:sldMk cId="364749752" sldId="3861"/>
            <ac:spMk id="18" creationId="{8A7BA06D-B3FF-4E91-8639-B4569AE3AA23}"/>
          </ac:spMkLst>
        </pc:spChg>
        <pc:spChg chg="add">
          <ac:chgData name="simon sykes" userId="430cc5252c2db01b" providerId="LiveId" clId="{2108FEBA-8BDC-4352-9AA6-967E16D687D9}" dt="2022-11-03T15:07:18.364" v="7812" actId="26606"/>
          <ac:spMkLst>
            <pc:docMk/>
            <pc:sldMk cId="364749752" sldId="3861"/>
            <ac:spMk id="20" creationId="{2B30C86D-5A07-48BC-9C9D-6F9A2DB1E9E1}"/>
          </ac:spMkLst>
        </pc:spChg>
        <pc:spChg chg="add">
          <ac:chgData name="simon sykes" userId="430cc5252c2db01b" providerId="LiveId" clId="{2108FEBA-8BDC-4352-9AA6-967E16D687D9}" dt="2022-11-03T15:07:18.364" v="7812" actId="26606"/>
          <ac:spMkLst>
            <pc:docMk/>
            <pc:sldMk cId="364749752" sldId="3861"/>
            <ac:spMk id="22" creationId="{D278ADA9-6383-4BDD-80D2-8899A402687B}"/>
          </ac:spMkLst>
        </pc:spChg>
        <pc:spChg chg="add">
          <ac:chgData name="simon sykes" userId="430cc5252c2db01b" providerId="LiveId" clId="{2108FEBA-8BDC-4352-9AA6-967E16D687D9}" dt="2022-11-03T15:07:18.364" v="7812" actId="26606"/>
          <ac:spMkLst>
            <pc:docMk/>
            <pc:sldMk cId="364749752" sldId="3861"/>
            <ac:spMk id="24" creationId="{484B7147-B0F6-40ED-B5A2-FF72BC8198B6}"/>
          </ac:spMkLst>
        </pc:spChg>
        <pc:spChg chg="add">
          <ac:chgData name="simon sykes" userId="430cc5252c2db01b" providerId="LiveId" clId="{2108FEBA-8BDC-4352-9AA6-967E16D687D9}" dt="2022-11-03T15:07:18.364" v="7812" actId="26606"/>
          <ac:spMkLst>
            <pc:docMk/>
            <pc:sldMk cId="364749752" sldId="3861"/>
            <ac:spMk id="26" creationId="{B36D2DE0-0628-4A9A-A59D-7BA8B5EB3022}"/>
          </ac:spMkLst>
        </pc:spChg>
        <pc:spChg chg="add">
          <ac:chgData name="simon sykes" userId="430cc5252c2db01b" providerId="LiveId" clId="{2108FEBA-8BDC-4352-9AA6-967E16D687D9}" dt="2022-11-03T15:07:18.364" v="7812" actId="26606"/>
          <ac:spMkLst>
            <pc:docMk/>
            <pc:sldMk cId="364749752" sldId="3861"/>
            <ac:spMk id="28" creationId="{48E405C9-94BE-41DA-928C-DEC9A8550E9F}"/>
          </ac:spMkLst>
        </pc:spChg>
        <pc:spChg chg="add">
          <ac:chgData name="simon sykes" userId="430cc5252c2db01b" providerId="LiveId" clId="{2108FEBA-8BDC-4352-9AA6-967E16D687D9}" dt="2022-11-03T15:07:18.364" v="7812" actId="26606"/>
          <ac:spMkLst>
            <pc:docMk/>
            <pc:sldMk cId="364749752" sldId="3861"/>
            <ac:spMk id="30" creationId="{D2091A72-D5BB-42AC-8FD3-F7747D90861E}"/>
          </ac:spMkLst>
        </pc:spChg>
        <pc:spChg chg="add">
          <ac:chgData name="simon sykes" userId="430cc5252c2db01b" providerId="LiveId" clId="{2108FEBA-8BDC-4352-9AA6-967E16D687D9}" dt="2022-11-03T15:07:18.364" v="7812" actId="26606"/>
          <ac:spMkLst>
            <pc:docMk/>
            <pc:sldMk cId="364749752" sldId="3861"/>
            <ac:spMk id="32" creationId="{6ED12BFC-A737-46AF-8411-481112D54B0C}"/>
          </ac:spMkLst>
        </pc:spChg>
      </pc:sldChg>
      <pc:sldChg chg="delSp modSp new del mod">
        <pc:chgData name="simon sykes" userId="430cc5252c2db01b" providerId="LiveId" clId="{2108FEBA-8BDC-4352-9AA6-967E16D687D9}" dt="2022-11-03T15:05:44.712" v="7728" actId="2696"/>
        <pc:sldMkLst>
          <pc:docMk/>
          <pc:sldMk cId="3673734276" sldId="3861"/>
        </pc:sldMkLst>
        <pc:spChg chg="del">
          <ac:chgData name="simon sykes" userId="430cc5252c2db01b" providerId="LiveId" clId="{2108FEBA-8BDC-4352-9AA6-967E16D687D9}" dt="2022-11-03T15:04:55.444" v="7726" actId="478"/>
          <ac:spMkLst>
            <pc:docMk/>
            <pc:sldMk cId="3673734276" sldId="3861"/>
            <ac:spMk id="2" creationId="{BE3E95A8-4EF7-C84D-7756-AFB4886FC3AC}"/>
          </ac:spMkLst>
        </pc:spChg>
        <pc:spChg chg="mod">
          <ac:chgData name="simon sykes" userId="430cc5252c2db01b" providerId="LiveId" clId="{2108FEBA-8BDC-4352-9AA6-967E16D687D9}" dt="2022-11-03T15:05:00.679" v="7727" actId="122"/>
          <ac:spMkLst>
            <pc:docMk/>
            <pc:sldMk cId="3673734276" sldId="3861"/>
            <ac:spMk id="3" creationId="{E59326AF-E164-67C6-3BF7-6BFABF99AFE1}"/>
          </ac:spMkLst>
        </pc:spChg>
      </pc:sldChg>
      <pc:sldChg chg="addSp delSp modSp new mod modTransition setBg">
        <pc:chgData name="simon sykes" userId="430cc5252c2db01b" providerId="LiveId" clId="{2108FEBA-8BDC-4352-9AA6-967E16D687D9}" dt="2022-11-04T10:39:47.811" v="16607"/>
        <pc:sldMkLst>
          <pc:docMk/>
          <pc:sldMk cId="2441293336" sldId="3862"/>
        </pc:sldMkLst>
        <pc:spChg chg="mod">
          <ac:chgData name="simon sykes" userId="430cc5252c2db01b" providerId="LiveId" clId="{2108FEBA-8BDC-4352-9AA6-967E16D687D9}" dt="2022-11-03T15:09:57.951" v="8018" actId="26606"/>
          <ac:spMkLst>
            <pc:docMk/>
            <pc:sldMk cId="2441293336" sldId="3862"/>
            <ac:spMk id="2" creationId="{94482FAD-E864-EF85-09CF-3CBD2579ED34}"/>
          </ac:spMkLst>
        </pc:spChg>
        <pc:spChg chg="add del mod">
          <ac:chgData name="simon sykes" userId="430cc5252c2db01b" providerId="LiveId" clId="{2108FEBA-8BDC-4352-9AA6-967E16D687D9}" dt="2022-11-03T15:09:57.951" v="8018" actId="26606"/>
          <ac:spMkLst>
            <pc:docMk/>
            <pc:sldMk cId="2441293336" sldId="3862"/>
            <ac:spMk id="3" creationId="{B2F23DB5-68AE-AB7E-5A3E-FE839B6A1328}"/>
          </ac:spMkLst>
        </pc:spChg>
        <pc:spChg chg="add">
          <ac:chgData name="simon sykes" userId="430cc5252c2db01b" providerId="LiveId" clId="{2108FEBA-8BDC-4352-9AA6-967E16D687D9}" dt="2022-11-03T15:09:57.951" v="8018" actId="26606"/>
          <ac:spMkLst>
            <pc:docMk/>
            <pc:sldMk cId="2441293336" sldId="3862"/>
            <ac:spMk id="8" creationId="{8A7BA06D-B3FF-4E91-8639-B4569AE3AA23}"/>
          </ac:spMkLst>
        </pc:spChg>
        <pc:spChg chg="add">
          <ac:chgData name="simon sykes" userId="430cc5252c2db01b" providerId="LiveId" clId="{2108FEBA-8BDC-4352-9AA6-967E16D687D9}" dt="2022-11-03T15:09:57.951" v="8018" actId="26606"/>
          <ac:spMkLst>
            <pc:docMk/>
            <pc:sldMk cId="2441293336" sldId="3862"/>
            <ac:spMk id="10" creationId="{2B30C86D-5A07-48BC-9C9D-6F9A2DB1E9E1}"/>
          </ac:spMkLst>
        </pc:spChg>
        <pc:spChg chg="add">
          <ac:chgData name="simon sykes" userId="430cc5252c2db01b" providerId="LiveId" clId="{2108FEBA-8BDC-4352-9AA6-967E16D687D9}" dt="2022-11-03T15:09:57.951" v="8018" actId="26606"/>
          <ac:spMkLst>
            <pc:docMk/>
            <pc:sldMk cId="2441293336" sldId="3862"/>
            <ac:spMk id="12" creationId="{3001AFEA-2442-4A9F-BA37-8C469F306654}"/>
          </ac:spMkLst>
        </pc:spChg>
        <pc:spChg chg="add">
          <ac:chgData name="simon sykes" userId="430cc5252c2db01b" providerId="LiveId" clId="{2108FEBA-8BDC-4352-9AA6-967E16D687D9}" dt="2022-11-03T15:09:57.951" v="8018" actId="26606"/>
          <ac:spMkLst>
            <pc:docMk/>
            <pc:sldMk cId="2441293336" sldId="3862"/>
            <ac:spMk id="14" creationId="{755E9CD0-04B0-4A3C-B291-AD913379C713}"/>
          </ac:spMkLst>
        </pc:spChg>
        <pc:spChg chg="add">
          <ac:chgData name="simon sykes" userId="430cc5252c2db01b" providerId="LiveId" clId="{2108FEBA-8BDC-4352-9AA6-967E16D687D9}" dt="2022-11-03T15:09:57.951" v="8018" actId="26606"/>
          <ac:spMkLst>
            <pc:docMk/>
            <pc:sldMk cId="2441293336" sldId="3862"/>
            <ac:spMk id="16" creationId="{1DD8BF3B-6066-418C-8D1A-75C5E396FC04}"/>
          </ac:spMkLst>
        </pc:spChg>
        <pc:spChg chg="add">
          <ac:chgData name="simon sykes" userId="430cc5252c2db01b" providerId="LiveId" clId="{2108FEBA-8BDC-4352-9AA6-967E16D687D9}" dt="2022-11-03T15:09:57.951" v="8018" actId="26606"/>
          <ac:spMkLst>
            <pc:docMk/>
            <pc:sldMk cId="2441293336" sldId="3862"/>
            <ac:spMk id="18" creationId="{80BC66F9-7A74-4286-AD22-1174052CC22C}"/>
          </ac:spMkLst>
        </pc:spChg>
        <pc:spChg chg="add">
          <ac:chgData name="simon sykes" userId="430cc5252c2db01b" providerId="LiveId" clId="{2108FEBA-8BDC-4352-9AA6-967E16D687D9}" dt="2022-11-03T15:09:57.951" v="8018" actId="26606"/>
          <ac:spMkLst>
            <pc:docMk/>
            <pc:sldMk cId="2441293336" sldId="3862"/>
            <ac:spMk id="20" creationId="{D8142CC3-2B5C-48E6-9DF0-6C8ACBAF23EF}"/>
          </ac:spMkLst>
        </pc:spChg>
        <pc:spChg chg="add">
          <ac:chgData name="simon sykes" userId="430cc5252c2db01b" providerId="LiveId" clId="{2108FEBA-8BDC-4352-9AA6-967E16D687D9}" dt="2022-11-03T15:09:57.951" v="8018" actId="26606"/>
          <ac:spMkLst>
            <pc:docMk/>
            <pc:sldMk cId="2441293336" sldId="3862"/>
            <ac:spMk id="24" creationId="{46A89C79-8EF3-4AF9-B3D9-59A883F41C83}"/>
          </ac:spMkLst>
        </pc:spChg>
        <pc:spChg chg="add">
          <ac:chgData name="simon sykes" userId="430cc5252c2db01b" providerId="LiveId" clId="{2108FEBA-8BDC-4352-9AA6-967E16D687D9}" dt="2022-11-03T15:09:57.951" v="8018" actId="26606"/>
          <ac:spMkLst>
            <pc:docMk/>
            <pc:sldMk cId="2441293336" sldId="3862"/>
            <ac:spMk id="26" creationId="{EFE5CE34-4543-42E5-B82C-1F3D12422CDD}"/>
          </ac:spMkLst>
        </pc:spChg>
        <pc:spChg chg="add">
          <ac:chgData name="simon sykes" userId="430cc5252c2db01b" providerId="LiveId" clId="{2108FEBA-8BDC-4352-9AA6-967E16D687D9}" dt="2022-11-03T15:09:57.951" v="8018" actId="26606"/>
          <ac:spMkLst>
            <pc:docMk/>
            <pc:sldMk cId="2441293336" sldId="3862"/>
            <ac:spMk id="28" creationId="{72AF41FE-63D7-4695-81D2-66D2510E4486}"/>
          </ac:spMkLst>
        </pc:spChg>
        <pc:cxnChg chg="add">
          <ac:chgData name="simon sykes" userId="430cc5252c2db01b" providerId="LiveId" clId="{2108FEBA-8BDC-4352-9AA6-967E16D687D9}" dt="2022-11-03T15:09:57.951" v="8018" actId="26606"/>
          <ac:cxnSpMkLst>
            <pc:docMk/>
            <pc:sldMk cId="2441293336" sldId="3862"/>
            <ac:cxnSpMk id="22" creationId="{7B2D303B-3DD0-4319-9EAD-361847FEC71D}"/>
          </ac:cxnSpMkLst>
        </pc:cxnChg>
      </pc:sldChg>
      <pc:sldChg chg="addSp delSp modSp new mod modTransition setBg">
        <pc:chgData name="simon sykes" userId="430cc5252c2db01b" providerId="LiveId" clId="{2108FEBA-8BDC-4352-9AA6-967E16D687D9}" dt="2022-11-04T10:39:47.811" v="16607"/>
        <pc:sldMkLst>
          <pc:docMk/>
          <pc:sldMk cId="576036846" sldId="3863"/>
        </pc:sldMkLst>
        <pc:spChg chg="mod">
          <ac:chgData name="simon sykes" userId="430cc5252c2db01b" providerId="LiveId" clId="{2108FEBA-8BDC-4352-9AA6-967E16D687D9}" dt="2022-11-03T15:10:56.182" v="8060" actId="1076"/>
          <ac:spMkLst>
            <pc:docMk/>
            <pc:sldMk cId="576036846" sldId="3863"/>
            <ac:spMk id="2" creationId="{22D87644-2515-4C59-0531-F743B9CDD286}"/>
          </ac:spMkLst>
        </pc:spChg>
        <pc:spChg chg="del">
          <ac:chgData name="simon sykes" userId="430cc5252c2db01b" providerId="LiveId" clId="{2108FEBA-8BDC-4352-9AA6-967E16D687D9}" dt="2022-11-03T15:10:20.991" v="8020" actId="478"/>
          <ac:spMkLst>
            <pc:docMk/>
            <pc:sldMk cId="576036846" sldId="3863"/>
            <ac:spMk id="3" creationId="{E772F7D7-8F81-2231-ED5B-791E59B72A9A}"/>
          </ac:spMkLst>
        </pc:spChg>
        <pc:spChg chg="add del">
          <ac:chgData name="simon sykes" userId="430cc5252c2db01b" providerId="LiveId" clId="{2108FEBA-8BDC-4352-9AA6-967E16D687D9}" dt="2022-11-03T15:10:51.615" v="8058" actId="26606"/>
          <ac:spMkLst>
            <pc:docMk/>
            <pc:sldMk cId="576036846" sldId="3863"/>
            <ac:spMk id="8" creationId="{8A7BA06D-B3FF-4E91-8639-B4569AE3AA23}"/>
          </ac:spMkLst>
        </pc:spChg>
        <pc:spChg chg="add">
          <ac:chgData name="simon sykes" userId="430cc5252c2db01b" providerId="LiveId" clId="{2108FEBA-8BDC-4352-9AA6-967E16D687D9}" dt="2022-11-03T15:10:51.624" v="8059" actId="26606"/>
          <ac:spMkLst>
            <pc:docMk/>
            <pc:sldMk cId="576036846" sldId="3863"/>
            <ac:spMk id="9" creationId="{8A7BA06D-B3FF-4E91-8639-B4569AE3AA23}"/>
          </ac:spMkLst>
        </pc:spChg>
        <pc:spChg chg="add del">
          <ac:chgData name="simon sykes" userId="430cc5252c2db01b" providerId="LiveId" clId="{2108FEBA-8BDC-4352-9AA6-967E16D687D9}" dt="2022-11-03T15:10:51.615" v="8058" actId="26606"/>
          <ac:spMkLst>
            <pc:docMk/>
            <pc:sldMk cId="576036846" sldId="3863"/>
            <ac:spMk id="10" creationId="{2B30C86D-5A07-48BC-9C9D-6F9A2DB1E9E1}"/>
          </ac:spMkLst>
        </pc:spChg>
        <pc:spChg chg="add">
          <ac:chgData name="simon sykes" userId="430cc5252c2db01b" providerId="LiveId" clId="{2108FEBA-8BDC-4352-9AA6-967E16D687D9}" dt="2022-11-03T15:10:51.624" v="8059" actId="26606"/>
          <ac:spMkLst>
            <pc:docMk/>
            <pc:sldMk cId="576036846" sldId="3863"/>
            <ac:spMk id="11" creationId="{2B30C86D-5A07-48BC-9C9D-6F9A2DB1E9E1}"/>
          </ac:spMkLst>
        </pc:spChg>
        <pc:spChg chg="add del">
          <ac:chgData name="simon sykes" userId="430cc5252c2db01b" providerId="LiveId" clId="{2108FEBA-8BDC-4352-9AA6-967E16D687D9}" dt="2022-11-03T15:10:51.615" v="8058" actId="26606"/>
          <ac:spMkLst>
            <pc:docMk/>
            <pc:sldMk cId="576036846" sldId="3863"/>
            <ac:spMk id="12" creationId="{8930EBA3-4D2E-42E8-B828-834555328D85}"/>
          </ac:spMkLst>
        </pc:spChg>
        <pc:spChg chg="add">
          <ac:chgData name="simon sykes" userId="430cc5252c2db01b" providerId="LiveId" clId="{2108FEBA-8BDC-4352-9AA6-967E16D687D9}" dt="2022-11-03T15:10:51.624" v="8059" actId="26606"/>
          <ac:spMkLst>
            <pc:docMk/>
            <pc:sldMk cId="576036846" sldId="3863"/>
            <ac:spMk id="13" creationId="{8930EBA3-4D2E-42E8-B828-834555328D85}"/>
          </ac:spMkLst>
        </pc:spChg>
        <pc:spChg chg="add del">
          <ac:chgData name="simon sykes" userId="430cc5252c2db01b" providerId="LiveId" clId="{2108FEBA-8BDC-4352-9AA6-967E16D687D9}" dt="2022-11-03T15:10:51.615" v="8058" actId="26606"/>
          <ac:spMkLst>
            <pc:docMk/>
            <pc:sldMk cId="576036846" sldId="3863"/>
            <ac:spMk id="14" creationId="{E58B2195-5055-402F-A3E7-53FF0E4980C3}"/>
          </ac:spMkLst>
        </pc:spChg>
        <pc:spChg chg="add">
          <ac:chgData name="simon sykes" userId="430cc5252c2db01b" providerId="LiveId" clId="{2108FEBA-8BDC-4352-9AA6-967E16D687D9}" dt="2022-11-03T15:10:51.624" v="8059" actId="26606"/>
          <ac:spMkLst>
            <pc:docMk/>
            <pc:sldMk cId="576036846" sldId="3863"/>
            <ac:spMk id="15" creationId="{E58B2195-5055-402F-A3E7-53FF0E4980C3}"/>
          </ac:spMkLst>
        </pc:spChg>
        <pc:spChg chg="add del">
          <ac:chgData name="simon sykes" userId="430cc5252c2db01b" providerId="LiveId" clId="{2108FEBA-8BDC-4352-9AA6-967E16D687D9}" dt="2022-11-03T15:10:51.615" v="8058" actId="26606"/>
          <ac:spMkLst>
            <pc:docMk/>
            <pc:sldMk cId="576036846" sldId="3863"/>
            <ac:spMk id="16" creationId="{528AA953-F4F9-4DC5-97C7-491F4AF937DC}"/>
          </ac:spMkLst>
        </pc:spChg>
        <pc:spChg chg="add">
          <ac:chgData name="simon sykes" userId="430cc5252c2db01b" providerId="LiveId" clId="{2108FEBA-8BDC-4352-9AA6-967E16D687D9}" dt="2022-11-03T15:10:51.624" v="8059" actId="26606"/>
          <ac:spMkLst>
            <pc:docMk/>
            <pc:sldMk cId="576036846" sldId="3863"/>
            <ac:spMk id="17" creationId="{528AA953-F4F9-4DC5-97C7-491F4AF937DC}"/>
          </ac:spMkLst>
        </pc:spChg>
        <pc:picChg chg="add del">
          <ac:chgData name="simon sykes" userId="430cc5252c2db01b" providerId="LiveId" clId="{2108FEBA-8BDC-4352-9AA6-967E16D687D9}" dt="2022-11-03T15:10:51.615" v="8058" actId="26606"/>
          <ac:picMkLst>
            <pc:docMk/>
            <pc:sldMk cId="576036846" sldId="3863"/>
            <ac:picMk id="4" creationId="{33E3D8B9-F6B0-A756-2DB7-B2CEFC213CA5}"/>
          </ac:picMkLst>
        </pc:picChg>
        <pc:picChg chg="add">
          <ac:chgData name="simon sykes" userId="430cc5252c2db01b" providerId="LiveId" clId="{2108FEBA-8BDC-4352-9AA6-967E16D687D9}" dt="2022-11-03T15:10:51.624" v="8059" actId="26606"/>
          <ac:picMkLst>
            <pc:docMk/>
            <pc:sldMk cId="576036846" sldId="3863"/>
            <ac:picMk id="6" creationId="{FA734658-3153-5EB2-DD41-FE7EAB889D2F}"/>
          </ac:picMkLst>
        </pc:picChg>
      </pc:sldChg>
      <pc:sldChg chg="addSp delSp modSp new mod modTransition setBg modClrScheme chgLayout">
        <pc:chgData name="simon sykes" userId="430cc5252c2db01b" providerId="LiveId" clId="{2108FEBA-8BDC-4352-9AA6-967E16D687D9}" dt="2022-11-04T10:39:47.811" v="16607"/>
        <pc:sldMkLst>
          <pc:docMk/>
          <pc:sldMk cId="2636676792" sldId="3864"/>
        </pc:sldMkLst>
        <pc:spChg chg="del mod ord">
          <ac:chgData name="simon sykes" userId="430cc5252c2db01b" providerId="LiveId" clId="{2108FEBA-8BDC-4352-9AA6-967E16D687D9}" dt="2022-11-03T15:11:15.884" v="8062" actId="700"/>
          <ac:spMkLst>
            <pc:docMk/>
            <pc:sldMk cId="2636676792" sldId="3864"/>
            <ac:spMk id="2" creationId="{7812D650-3809-19EC-C790-BB808510AA4D}"/>
          </ac:spMkLst>
        </pc:spChg>
        <pc:spChg chg="del mod ord">
          <ac:chgData name="simon sykes" userId="430cc5252c2db01b" providerId="LiveId" clId="{2108FEBA-8BDC-4352-9AA6-967E16D687D9}" dt="2022-11-03T15:11:15.884" v="8062" actId="700"/>
          <ac:spMkLst>
            <pc:docMk/>
            <pc:sldMk cId="2636676792" sldId="3864"/>
            <ac:spMk id="3" creationId="{5FCF3A3A-DAA9-479B-947D-85F5FC3703C4}"/>
          </ac:spMkLst>
        </pc:spChg>
        <pc:spChg chg="add mod ord">
          <ac:chgData name="simon sykes" userId="430cc5252c2db01b" providerId="LiveId" clId="{2108FEBA-8BDC-4352-9AA6-967E16D687D9}" dt="2022-11-03T15:15:23.144" v="8637" actId="26606"/>
          <ac:spMkLst>
            <pc:docMk/>
            <pc:sldMk cId="2636676792" sldId="3864"/>
            <ac:spMk id="4" creationId="{2E4E6B2C-FC87-81D5-8CEB-2B1B4ADD03AA}"/>
          </ac:spMkLst>
        </pc:spChg>
        <pc:spChg chg="add del mod ord">
          <ac:chgData name="simon sykes" userId="430cc5252c2db01b" providerId="LiveId" clId="{2108FEBA-8BDC-4352-9AA6-967E16D687D9}" dt="2022-11-03T15:15:23.144" v="8637" actId="26606"/>
          <ac:spMkLst>
            <pc:docMk/>
            <pc:sldMk cId="2636676792" sldId="3864"/>
            <ac:spMk id="5" creationId="{B55B4239-8813-BD29-3749-20A92EC22F6C}"/>
          </ac:spMkLst>
        </pc:spChg>
        <pc:spChg chg="add del">
          <ac:chgData name="simon sykes" userId="430cc5252c2db01b" providerId="LiveId" clId="{2108FEBA-8BDC-4352-9AA6-967E16D687D9}" dt="2022-11-03T15:15:08.048" v="8630" actId="26606"/>
          <ac:spMkLst>
            <pc:docMk/>
            <pc:sldMk cId="2636676792" sldId="3864"/>
            <ac:spMk id="11" creationId="{23DA7759-3209-4FE2-96D1-4EEDD81E9EA0}"/>
          </ac:spMkLst>
        </pc:spChg>
        <pc:spChg chg="add del">
          <ac:chgData name="simon sykes" userId="430cc5252c2db01b" providerId="LiveId" clId="{2108FEBA-8BDC-4352-9AA6-967E16D687D9}" dt="2022-11-03T15:15:08.048" v="8630" actId="26606"/>
          <ac:spMkLst>
            <pc:docMk/>
            <pc:sldMk cId="2636676792" sldId="3864"/>
            <ac:spMk id="13" creationId="{41460DAD-8769-4C9F-9C8C-BB0443909D76}"/>
          </ac:spMkLst>
        </pc:spChg>
        <pc:spChg chg="add del">
          <ac:chgData name="simon sykes" userId="430cc5252c2db01b" providerId="LiveId" clId="{2108FEBA-8BDC-4352-9AA6-967E16D687D9}" dt="2022-11-03T15:15:08.048" v="8630" actId="26606"/>
          <ac:spMkLst>
            <pc:docMk/>
            <pc:sldMk cId="2636676792" sldId="3864"/>
            <ac:spMk id="15" creationId="{545D489D-16E1-484D-867B-144368D74B83}"/>
          </ac:spMkLst>
        </pc:spChg>
        <pc:spChg chg="add del">
          <ac:chgData name="simon sykes" userId="430cc5252c2db01b" providerId="LiveId" clId="{2108FEBA-8BDC-4352-9AA6-967E16D687D9}" dt="2022-11-03T15:15:08.048" v="8630" actId="26606"/>
          <ac:spMkLst>
            <pc:docMk/>
            <pc:sldMk cId="2636676792" sldId="3864"/>
            <ac:spMk id="17" creationId="{49A496F5-B01E-4BF8-9D1E-C4E53B6F9652}"/>
          </ac:spMkLst>
        </pc:spChg>
        <pc:spChg chg="add del">
          <ac:chgData name="simon sykes" userId="430cc5252c2db01b" providerId="LiveId" clId="{2108FEBA-8BDC-4352-9AA6-967E16D687D9}" dt="2022-11-03T15:15:08.048" v="8630" actId="26606"/>
          <ac:spMkLst>
            <pc:docMk/>
            <pc:sldMk cId="2636676792" sldId="3864"/>
            <ac:spMk id="19" creationId="{6E895C8D-1379-40B8-8B1B-B6F5AEAF0A6C}"/>
          </ac:spMkLst>
        </pc:spChg>
        <pc:spChg chg="add del">
          <ac:chgData name="simon sykes" userId="430cc5252c2db01b" providerId="LiveId" clId="{2108FEBA-8BDC-4352-9AA6-967E16D687D9}" dt="2022-11-03T15:15:10.870" v="8632" actId="26606"/>
          <ac:spMkLst>
            <pc:docMk/>
            <pc:sldMk cId="2636676792" sldId="3864"/>
            <ac:spMk id="21" creationId="{23DA7759-3209-4FE2-96D1-4EEDD81E9EA0}"/>
          </ac:spMkLst>
        </pc:spChg>
        <pc:spChg chg="add del">
          <ac:chgData name="simon sykes" userId="430cc5252c2db01b" providerId="LiveId" clId="{2108FEBA-8BDC-4352-9AA6-967E16D687D9}" dt="2022-11-03T15:15:10.870" v="8632" actId="26606"/>
          <ac:spMkLst>
            <pc:docMk/>
            <pc:sldMk cId="2636676792" sldId="3864"/>
            <ac:spMk id="22" creationId="{41460DAD-8769-4C9F-9C8C-BB0443909D76}"/>
          </ac:spMkLst>
        </pc:spChg>
        <pc:spChg chg="add del">
          <ac:chgData name="simon sykes" userId="430cc5252c2db01b" providerId="LiveId" clId="{2108FEBA-8BDC-4352-9AA6-967E16D687D9}" dt="2022-11-03T15:15:10.870" v="8632" actId="26606"/>
          <ac:spMkLst>
            <pc:docMk/>
            <pc:sldMk cId="2636676792" sldId="3864"/>
            <ac:spMk id="23" creationId="{AE5A632B-B15A-489E-8337-BC0F40DBC21F}"/>
          </ac:spMkLst>
        </pc:spChg>
        <pc:spChg chg="add del">
          <ac:chgData name="simon sykes" userId="430cc5252c2db01b" providerId="LiveId" clId="{2108FEBA-8BDC-4352-9AA6-967E16D687D9}" dt="2022-11-03T15:15:10.870" v="8632" actId="26606"/>
          <ac:spMkLst>
            <pc:docMk/>
            <pc:sldMk cId="2636676792" sldId="3864"/>
            <ac:spMk id="24" creationId="{6E895C8D-1379-40B8-8B1B-B6F5AEAF0A6C}"/>
          </ac:spMkLst>
        </pc:spChg>
        <pc:spChg chg="add del">
          <ac:chgData name="simon sykes" userId="430cc5252c2db01b" providerId="LiveId" clId="{2108FEBA-8BDC-4352-9AA6-967E16D687D9}" dt="2022-11-03T15:15:10.870" v="8632" actId="26606"/>
          <ac:spMkLst>
            <pc:docMk/>
            <pc:sldMk cId="2636676792" sldId="3864"/>
            <ac:spMk id="25" creationId="{651547D7-AD18-407B-A5F4-F8225B5DCFCC}"/>
          </ac:spMkLst>
        </pc:spChg>
        <pc:spChg chg="add del">
          <ac:chgData name="simon sykes" userId="430cc5252c2db01b" providerId="LiveId" clId="{2108FEBA-8BDC-4352-9AA6-967E16D687D9}" dt="2022-11-03T15:15:18.948" v="8634" actId="26606"/>
          <ac:spMkLst>
            <pc:docMk/>
            <pc:sldMk cId="2636676792" sldId="3864"/>
            <ac:spMk id="28" creationId="{23DA7759-3209-4FE2-96D1-4EEDD81E9EA0}"/>
          </ac:spMkLst>
        </pc:spChg>
        <pc:spChg chg="add del">
          <ac:chgData name="simon sykes" userId="430cc5252c2db01b" providerId="LiveId" clId="{2108FEBA-8BDC-4352-9AA6-967E16D687D9}" dt="2022-11-03T15:15:18.948" v="8634" actId="26606"/>
          <ac:spMkLst>
            <pc:docMk/>
            <pc:sldMk cId="2636676792" sldId="3864"/>
            <ac:spMk id="29" creationId="{41460DAD-8769-4C9F-9C8C-BB0443909D76}"/>
          </ac:spMkLst>
        </pc:spChg>
        <pc:spChg chg="add del">
          <ac:chgData name="simon sykes" userId="430cc5252c2db01b" providerId="LiveId" clId="{2108FEBA-8BDC-4352-9AA6-967E16D687D9}" dt="2022-11-03T15:15:18.948" v="8634" actId="26606"/>
          <ac:spMkLst>
            <pc:docMk/>
            <pc:sldMk cId="2636676792" sldId="3864"/>
            <ac:spMk id="30" creationId="{AE5A632B-B15A-489E-8337-BC0F40DBC21F}"/>
          </ac:spMkLst>
        </pc:spChg>
        <pc:spChg chg="add del">
          <ac:chgData name="simon sykes" userId="430cc5252c2db01b" providerId="LiveId" clId="{2108FEBA-8BDC-4352-9AA6-967E16D687D9}" dt="2022-11-03T15:15:18.948" v="8634" actId="26606"/>
          <ac:spMkLst>
            <pc:docMk/>
            <pc:sldMk cId="2636676792" sldId="3864"/>
            <ac:spMk id="31" creationId="{6E895C8D-1379-40B8-8B1B-B6F5AEAF0A6C}"/>
          </ac:spMkLst>
        </pc:spChg>
        <pc:spChg chg="add del">
          <ac:chgData name="simon sykes" userId="430cc5252c2db01b" providerId="LiveId" clId="{2108FEBA-8BDC-4352-9AA6-967E16D687D9}" dt="2022-11-03T15:15:18.948" v="8634" actId="26606"/>
          <ac:spMkLst>
            <pc:docMk/>
            <pc:sldMk cId="2636676792" sldId="3864"/>
            <ac:spMk id="32" creationId="{651547D7-AD18-407B-A5F4-F8225B5DCFCC}"/>
          </ac:spMkLst>
        </pc:spChg>
        <pc:spChg chg="add">
          <ac:chgData name="simon sykes" userId="430cc5252c2db01b" providerId="LiveId" clId="{2108FEBA-8BDC-4352-9AA6-967E16D687D9}" dt="2022-11-03T15:15:23.144" v="8637" actId="26606"/>
          <ac:spMkLst>
            <pc:docMk/>
            <pc:sldMk cId="2636676792" sldId="3864"/>
            <ac:spMk id="37" creationId="{23DA7759-3209-4FE2-96D1-4EEDD81E9EA0}"/>
          </ac:spMkLst>
        </pc:spChg>
        <pc:spChg chg="add">
          <ac:chgData name="simon sykes" userId="430cc5252c2db01b" providerId="LiveId" clId="{2108FEBA-8BDC-4352-9AA6-967E16D687D9}" dt="2022-11-03T15:15:23.144" v="8637" actId="26606"/>
          <ac:spMkLst>
            <pc:docMk/>
            <pc:sldMk cId="2636676792" sldId="3864"/>
            <ac:spMk id="38" creationId="{41460DAD-8769-4C9F-9C8C-BB0443909D76}"/>
          </ac:spMkLst>
        </pc:spChg>
        <pc:spChg chg="add">
          <ac:chgData name="simon sykes" userId="430cc5252c2db01b" providerId="LiveId" clId="{2108FEBA-8BDC-4352-9AA6-967E16D687D9}" dt="2022-11-03T15:15:23.144" v="8637" actId="26606"/>
          <ac:spMkLst>
            <pc:docMk/>
            <pc:sldMk cId="2636676792" sldId="3864"/>
            <ac:spMk id="39" creationId="{AE5A632B-B15A-489E-8337-BC0F40DBC21F}"/>
          </ac:spMkLst>
        </pc:spChg>
        <pc:spChg chg="add">
          <ac:chgData name="simon sykes" userId="430cc5252c2db01b" providerId="LiveId" clId="{2108FEBA-8BDC-4352-9AA6-967E16D687D9}" dt="2022-11-03T15:15:23.144" v="8637" actId="26606"/>
          <ac:spMkLst>
            <pc:docMk/>
            <pc:sldMk cId="2636676792" sldId="3864"/>
            <ac:spMk id="40" creationId="{6E895C8D-1379-40B8-8B1B-B6F5AEAF0A6C}"/>
          </ac:spMkLst>
        </pc:spChg>
        <pc:spChg chg="add">
          <ac:chgData name="simon sykes" userId="430cc5252c2db01b" providerId="LiveId" clId="{2108FEBA-8BDC-4352-9AA6-967E16D687D9}" dt="2022-11-03T15:15:23.144" v="8637" actId="26606"/>
          <ac:spMkLst>
            <pc:docMk/>
            <pc:sldMk cId="2636676792" sldId="3864"/>
            <ac:spMk id="41" creationId="{651547D7-AD18-407B-A5F4-F8225B5DCFCC}"/>
          </ac:spMkLst>
        </pc:spChg>
        <pc:graphicFrameChg chg="add del">
          <ac:chgData name="simon sykes" userId="430cc5252c2db01b" providerId="LiveId" clId="{2108FEBA-8BDC-4352-9AA6-967E16D687D9}" dt="2022-11-03T15:15:08.048" v="8630" actId="26606"/>
          <ac:graphicFrameMkLst>
            <pc:docMk/>
            <pc:sldMk cId="2636676792" sldId="3864"/>
            <ac:graphicFrameMk id="7" creationId="{85EEAA8D-FFCD-5DE1-DFCD-0F1C2EEC2719}"/>
          </ac:graphicFrameMkLst>
        </pc:graphicFrameChg>
        <pc:graphicFrameChg chg="add del">
          <ac:chgData name="simon sykes" userId="430cc5252c2db01b" providerId="LiveId" clId="{2108FEBA-8BDC-4352-9AA6-967E16D687D9}" dt="2022-11-03T15:15:10.870" v="8632" actId="26606"/>
          <ac:graphicFrameMkLst>
            <pc:docMk/>
            <pc:sldMk cId="2636676792" sldId="3864"/>
            <ac:graphicFrameMk id="26" creationId="{37FC5C90-C8B7-2CED-24BE-B5258467CA98}"/>
          </ac:graphicFrameMkLst>
        </pc:graphicFrameChg>
        <pc:graphicFrameChg chg="add del">
          <ac:chgData name="simon sykes" userId="430cc5252c2db01b" providerId="LiveId" clId="{2108FEBA-8BDC-4352-9AA6-967E16D687D9}" dt="2022-11-03T15:15:18.948" v="8634" actId="26606"/>
          <ac:graphicFrameMkLst>
            <pc:docMk/>
            <pc:sldMk cId="2636676792" sldId="3864"/>
            <ac:graphicFrameMk id="33" creationId="{EB4B53CD-D68B-3976-7EF8-C9169F87E29E}"/>
          </ac:graphicFrameMkLst>
        </pc:graphicFrameChg>
        <pc:graphicFrameChg chg="add del">
          <ac:chgData name="simon sykes" userId="430cc5252c2db01b" providerId="LiveId" clId="{2108FEBA-8BDC-4352-9AA6-967E16D687D9}" dt="2022-11-03T15:15:23.124" v="8636" actId="26606"/>
          <ac:graphicFrameMkLst>
            <pc:docMk/>
            <pc:sldMk cId="2636676792" sldId="3864"/>
            <ac:graphicFrameMk id="35" creationId="{FDFEB9C8-D4A9-9F8B-280D-D00CF1C9B994}"/>
          </ac:graphicFrameMkLst>
        </pc:graphicFrameChg>
        <pc:graphicFrameChg chg="add">
          <ac:chgData name="simon sykes" userId="430cc5252c2db01b" providerId="LiveId" clId="{2108FEBA-8BDC-4352-9AA6-967E16D687D9}" dt="2022-11-03T15:15:23.144" v="8637" actId="26606"/>
          <ac:graphicFrameMkLst>
            <pc:docMk/>
            <pc:sldMk cId="2636676792" sldId="3864"/>
            <ac:graphicFrameMk id="42" creationId="{EB4B53CD-D68B-3976-7EF8-C9169F87E29E}"/>
          </ac:graphicFrameMkLst>
        </pc:graphicFrameChg>
      </pc:sldChg>
      <pc:sldChg chg="addSp delSp modSp new mod modTransition setBg modClrScheme chgLayout">
        <pc:chgData name="simon sykes" userId="430cc5252c2db01b" providerId="LiveId" clId="{2108FEBA-8BDC-4352-9AA6-967E16D687D9}" dt="2022-11-04T10:39:47.811" v="16607"/>
        <pc:sldMkLst>
          <pc:docMk/>
          <pc:sldMk cId="3200544542" sldId="3865"/>
        </pc:sldMkLst>
        <pc:spChg chg="del mod ord">
          <ac:chgData name="simon sykes" userId="430cc5252c2db01b" providerId="LiveId" clId="{2108FEBA-8BDC-4352-9AA6-967E16D687D9}" dt="2022-11-03T15:15:41.042" v="8639" actId="700"/>
          <ac:spMkLst>
            <pc:docMk/>
            <pc:sldMk cId="3200544542" sldId="3865"/>
            <ac:spMk id="2" creationId="{648C3F30-0BC8-A77D-7CA6-C182DFA94C6D}"/>
          </ac:spMkLst>
        </pc:spChg>
        <pc:spChg chg="mod ord">
          <ac:chgData name="simon sykes" userId="430cc5252c2db01b" providerId="LiveId" clId="{2108FEBA-8BDC-4352-9AA6-967E16D687D9}" dt="2022-11-03T16:15:05.766" v="11789" actId="20577"/>
          <ac:spMkLst>
            <pc:docMk/>
            <pc:sldMk cId="3200544542" sldId="3865"/>
            <ac:spMk id="3" creationId="{1B7E356D-728A-C1B8-B784-9B9C525C2BAB}"/>
          </ac:spMkLst>
        </pc:spChg>
        <pc:spChg chg="mod ord">
          <ac:chgData name="simon sykes" userId="430cc5252c2db01b" providerId="LiveId" clId="{2108FEBA-8BDC-4352-9AA6-967E16D687D9}" dt="2022-11-03T16:14:59.734" v="11771" actId="20577"/>
          <ac:spMkLst>
            <pc:docMk/>
            <pc:sldMk cId="3200544542" sldId="3865"/>
            <ac:spMk id="4" creationId="{99DF8478-E5A3-CC93-7347-69C69DDB5277}"/>
          </ac:spMkLst>
        </pc:spChg>
        <pc:spChg chg="mod ord">
          <ac:chgData name="simon sykes" userId="430cc5252c2db01b" providerId="LiveId" clId="{2108FEBA-8BDC-4352-9AA6-967E16D687D9}" dt="2022-11-03T15:16:33.192" v="8681" actId="26606"/>
          <ac:spMkLst>
            <pc:docMk/>
            <pc:sldMk cId="3200544542" sldId="3865"/>
            <ac:spMk id="5" creationId="{B76389F9-E0FB-0595-D9FA-2C47C2722157}"/>
          </ac:spMkLst>
        </pc:spChg>
        <pc:spChg chg="del mod ord">
          <ac:chgData name="simon sykes" userId="430cc5252c2db01b" providerId="LiveId" clId="{2108FEBA-8BDC-4352-9AA6-967E16D687D9}" dt="2022-11-03T15:15:41.042" v="8639" actId="700"/>
          <ac:spMkLst>
            <pc:docMk/>
            <pc:sldMk cId="3200544542" sldId="3865"/>
            <ac:spMk id="6" creationId="{C244F07F-E0C9-B8EA-B1D1-12A5C06BF91C}"/>
          </ac:spMkLst>
        </pc:spChg>
        <pc:spChg chg="add mod ord">
          <ac:chgData name="simon sykes" userId="430cc5252c2db01b" providerId="LiveId" clId="{2108FEBA-8BDC-4352-9AA6-967E16D687D9}" dt="2022-11-03T15:16:33.192" v="8681" actId="26606"/>
          <ac:spMkLst>
            <pc:docMk/>
            <pc:sldMk cId="3200544542" sldId="3865"/>
            <ac:spMk id="7" creationId="{8571B2EF-C19F-2786-4DDA-69EADF68DC79}"/>
          </ac:spMkLst>
        </pc:spChg>
        <pc:spChg chg="add del mod ord">
          <ac:chgData name="simon sykes" userId="430cc5252c2db01b" providerId="LiveId" clId="{2108FEBA-8BDC-4352-9AA6-967E16D687D9}" dt="2022-11-03T15:16:05.729" v="8674" actId="478"/>
          <ac:spMkLst>
            <pc:docMk/>
            <pc:sldMk cId="3200544542" sldId="3865"/>
            <ac:spMk id="8" creationId="{C7AC71E3-6601-9A99-D8D6-DE8D227BE579}"/>
          </ac:spMkLst>
        </pc:spChg>
        <pc:spChg chg="add del">
          <ac:chgData name="simon sykes" userId="430cc5252c2db01b" providerId="LiveId" clId="{2108FEBA-8BDC-4352-9AA6-967E16D687D9}" dt="2022-11-03T15:16:26.278" v="8678" actId="26606"/>
          <ac:spMkLst>
            <pc:docMk/>
            <pc:sldMk cId="3200544542" sldId="3865"/>
            <ac:spMk id="12" creationId="{8A7BA06D-B3FF-4E91-8639-B4569AE3AA23}"/>
          </ac:spMkLst>
        </pc:spChg>
        <pc:spChg chg="add del">
          <ac:chgData name="simon sykes" userId="430cc5252c2db01b" providerId="LiveId" clId="{2108FEBA-8BDC-4352-9AA6-967E16D687D9}" dt="2022-11-03T15:16:26.278" v="8678" actId="26606"/>
          <ac:spMkLst>
            <pc:docMk/>
            <pc:sldMk cId="3200544542" sldId="3865"/>
            <ac:spMk id="14" creationId="{2B30C86D-5A07-48BC-9C9D-6F9A2DB1E9E1}"/>
          </ac:spMkLst>
        </pc:spChg>
        <pc:spChg chg="add del">
          <ac:chgData name="simon sykes" userId="430cc5252c2db01b" providerId="LiveId" clId="{2108FEBA-8BDC-4352-9AA6-967E16D687D9}" dt="2022-11-03T15:16:26.278" v="8678" actId="26606"/>
          <ac:spMkLst>
            <pc:docMk/>
            <pc:sldMk cId="3200544542" sldId="3865"/>
            <ac:spMk id="16" creationId="{9AFC454B-A080-4D23-B177-6D5356C6E6EF}"/>
          </ac:spMkLst>
        </pc:spChg>
        <pc:spChg chg="add del">
          <ac:chgData name="simon sykes" userId="430cc5252c2db01b" providerId="LiveId" clId="{2108FEBA-8BDC-4352-9AA6-967E16D687D9}" dt="2022-11-03T15:16:26.278" v="8678" actId="26606"/>
          <ac:spMkLst>
            <pc:docMk/>
            <pc:sldMk cId="3200544542" sldId="3865"/>
            <ac:spMk id="18" creationId="{D0522C2C-7B5C-48A7-A969-03941E5D2E76}"/>
          </ac:spMkLst>
        </pc:spChg>
        <pc:spChg chg="add del">
          <ac:chgData name="simon sykes" userId="430cc5252c2db01b" providerId="LiveId" clId="{2108FEBA-8BDC-4352-9AA6-967E16D687D9}" dt="2022-11-03T15:16:26.278" v="8678" actId="26606"/>
          <ac:spMkLst>
            <pc:docMk/>
            <pc:sldMk cId="3200544542" sldId="3865"/>
            <ac:spMk id="20" creationId="{9C682A1A-5B2D-4111-BBD6-620165633E5B}"/>
          </ac:spMkLst>
        </pc:spChg>
        <pc:spChg chg="add del">
          <ac:chgData name="simon sykes" userId="430cc5252c2db01b" providerId="LiveId" clId="{2108FEBA-8BDC-4352-9AA6-967E16D687D9}" dt="2022-11-03T15:16:26.278" v="8678" actId="26606"/>
          <ac:spMkLst>
            <pc:docMk/>
            <pc:sldMk cId="3200544542" sldId="3865"/>
            <ac:spMk id="22" creationId="{D6EE29F2-D77F-4BD0-A20B-334D316A1C9D}"/>
          </ac:spMkLst>
        </pc:spChg>
        <pc:spChg chg="add del">
          <ac:chgData name="simon sykes" userId="430cc5252c2db01b" providerId="LiveId" clId="{2108FEBA-8BDC-4352-9AA6-967E16D687D9}" dt="2022-11-03T15:16:26.278" v="8678" actId="26606"/>
          <ac:spMkLst>
            <pc:docMk/>
            <pc:sldMk cId="3200544542" sldId="3865"/>
            <ac:spMk id="24" creationId="{22D09ED2-868F-42C6-866E-F92E0CEF314F}"/>
          </ac:spMkLst>
        </pc:spChg>
        <pc:spChg chg="add del">
          <ac:chgData name="simon sykes" userId="430cc5252c2db01b" providerId="LiveId" clId="{2108FEBA-8BDC-4352-9AA6-967E16D687D9}" dt="2022-11-03T15:16:33.180" v="8680" actId="26606"/>
          <ac:spMkLst>
            <pc:docMk/>
            <pc:sldMk cId="3200544542" sldId="3865"/>
            <ac:spMk id="26" creationId="{8A7BA06D-B3FF-4E91-8639-B4569AE3AA23}"/>
          </ac:spMkLst>
        </pc:spChg>
        <pc:spChg chg="add del">
          <ac:chgData name="simon sykes" userId="430cc5252c2db01b" providerId="LiveId" clId="{2108FEBA-8BDC-4352-9AA6-967E16D687D9}" dt="2022-11-03T15:16:33.180" v="8680" actId="26606"/>
          <ac:spMkLst>
            <pc:docMk/>
            <pc:sldMk cId="3200544542" sldId="3865"/>
            <ac:spMk id="27" creationId="{2B30C86D-5A07-48BC-9C9D-6F9A2DB1E9E1}"/>
          </ac:spMkLst>
        </pc:spChg>
        <pc:spChg chg="add del">
          <ac:chgData name="simon sykes" userId="430cc5252c2db01b" providerId="LiveId" clId="{2108FEBA-8BDC-4352-9AA6-967E16D687D9}" dt="2022-11-03T15:16:33.180" v="8680" actId="26606"/>
          <ac:spMkLst>
            <pc:docMk/>
            <pc:sldMk cId="3200544542" sldId="3865"/>
            <ac:spMk id="28" creationId="{4E1BEB12-92AF-4445-98AD-4C7756E7C93B}"/>
          </ac:spMkLst>
        </pc:spChg>
        <pc:spChg chg="add del">
          <ac:chgData name="simon sykes" userId="430cc5252c2db01b" providerId="LiveId" clId="{2108FEBA-8BDC-4352-9AA6-967E16D687D9}" dt="2022-11-03T15:16:33.180" v="8680" actId="26606"/>
          <ac:spMkLst>
            <pc:docMk/>
            <pc:sldMk cId="3200544542" sldId="3865"/>
            <ac:spMk id="29" creationId="{D0522C2C-7B5C-48A7-A969-03941E5D2E76}"/>
          </ac:spMkLst>
        </pc:spChg>
        <pc:spChg chg="add del">
          <ac:chgData name="simon sykes" userId="430cc5252c2db01b" providerId="LiveId" clId="{2108FEBA-8BDC-4352-9AA6-967E16D687D9}" dt="2022-11-03T15:16:33.180" v="8680" actId="26606"/>
          <ac:spMkLst>
            <pc:docMk/>
            <pc:sldMk cId="3200544542" sldId="3865"/>
            <ac:spMk id="30" creationId="{9C682A1A-5B2D-4111-BBD6-620165633E5B}"/>
          </ac:spMkLst>
        </pc:spChg>
        <pc:spChg chg="add del">
          <ac:chgData name="simon sykes" userId="430cc5252c2db01b" providerId="LiveId" clId="{2108FEBA-8BDC-4352-9AA6-967E16D687D9}" dt="2022-11-03T15:16:33.180" v="8680" actId="26606"/>
          <ac:spMkLst>
            <pc:docMk/>
            <pc:sldMk cId="3200544542" sldId="3865"/>
            <ac:spMk id="31" creationId="{D6EE29F2-D77F-4BD0-A20B-334D316A1C9D}"/>
          </ac:spMkLst>
        </pc:spChg>
        <pc:spChg chg="add del">
          <ac:chgData name="simon sykes" userId="430cc5252c2db01b" providerId="LiveId" clId="{2108FEBA-8BDC-4352-9AA6-967E16D687D9}" dt="2022-11-03T15:16:33.180" v="8680" actId="26606"/>
          <ac:spMkLst>
            <pc:docMk/>
            <pc:sldMk cId="3200544542" sldId="3865"/>
            <ac:spMk id="32" creationId="{22D09ED2-868F-42C6-866E-F92E0CEF314F}"/>
          </ac:spMkLst>
        </pc:spChg>
        <pc:spChg chg="add">
          <ac:chgData name="simon sykes" userId="430cc5252c2db01b" providerId="LiveId" clId="{2108FEBA-8BDC-4352-9AA6-967E16D687D9}" dt="2022-11-03T15:16:33.192" v="8681" actId="26606"/>
          <ac:spMkLst>
            <pc:docMk/>
            <pc:sldMk cId="3200544542" sldId="3865"/>
            <ac:spMk id="34" creationId="{8A7BA06D-B3FF-4E91-8639-B4569AE3AA23}"/>
          </ac:spMkLst>
        </pc:spChg>
        <pc:spChg chg="add">
          <ac:chgData name="simon sykes" userId="430cc5252c2db01b" providerId="LiveId" clId="{2108FEBA-8BDC-4352-9AA6-967E16D687D9}" dt="2022-11-03T15:16:33.192" v="8681" actId="26606"/>
          <ac:spMkLst>
            <pc:docMk/>
            <pc:sldMk cId="3200544542" sldId="3865"/>
            <ac:spMk id="35" creationId="{2B30C86D-5A07-48BC-9C9D-6F9A2DB1E9E1}"/>
          </ac:spMkLst>
        </pc:spChg>
        <pc:spChg chg="add">
          <ac:chgData name="simon sykes" userId="430cc5252c2db01b" providerId="LiveId" clId="{2108FEBA-8BDC-4352-9AA6-967E16D687D9}" dt="2022-11-03T15:16:33.192" v="8681" actId="26606"/>
          <ac:spMkLst>
            <pc:docMk/>
            <pc:sldMk cId="3200544542" sldId="3865"/>
            <ac:spMk id="36" creationId="{59EF30C2-29AC-4A0D-BC0A-A679CF113EDD}"/>
          </ac:spMkLst>
        </pc:spChg>
        <pc:spChg chg="add">
          <ac:chgData name="simon sykes" userId="430cc5252c2db01b" providerId="LiveId" clId="{2108FEBA-8BDC-4352-9AA6-967E16D687D9}" dt="2022-11-03T15:16:33.192" v="8681" actId="26606"/>
          <ac:spMkLst>
            <pc:docMk/>
            <pc:sldMk cId="3200544542" sldId="3865"/>
            <ac:spMk id="37" creationId="{EA804283-B929-4503-802F-4585376E2B42}"/>
          </ac:spMkLst>
        </pc:spChg>
        <pc:spChg chg="add">
          <ac:chgData name="simon sykes" userId="430cc5252c2db01b" providerId="LiveId" clId="{2108FEBA-8BDC-4352-9AA6-967E16D687D9}" dt="2022-11-03T15:16:33.192" v="8681" actId="26606"/>
          <ac:spMkLst>
            <pc:docMk/>
            <pc:sldMk cId="3200544542" sldId="3865"/>
            <ac:spMk id="38" creationId="{9C682A1A-5B2D-4111-BBD6-620165633E5B}"/>
          </ac:spMkLst>
        </pc:spChg>
        <pc:spChg chg="add">
          <ac:chgData name="simon sykes" userId="430cc5252c2db01b" providerId="LiveId" clId="{2108FEBA-8BDC-4352-9AA6-967E16D687D9}" dt="2022-11-03T15:16:33.192" v="8681" actId="26606"/>
          <ac:spMkLst>
            <pc:docMk/>
            <pc:sldMk cId="3200544542" sldId="3865"/>
            <ac:spMk id="39" creationId="{A04F1504-431A-4D86-9091-AE7E4B33376B}"/>
          </ac:spMkLst>
        </pc:spChg>
        <pc:spChg chg="add">
          <ac:chgData name="simon sykes" userId="430cc5252c2db01b" providerId="LiveId" clId="{2108FEBA-8BDC-4352-9AA6-967E16D687D9}" dt="2022-11-03T15:16:33.192" v="8681" actId="26606"/>
          <ac:spMkLst>
            <pc:docMk/>
            <pc:sldMk cId="3200544542" sldId="3865"/>
            <ac:spMk id="40" creationId="{AD3811F5-514E-49A4-B382-673ED228A4CC}"/>
          </ac:spMkLst>
        </pc:spChg>
        <pc:spChg chg="add">
          <ac:chgData name="simon sykes" userId="430cc5252c2db01b" providerId="LiveId" clId="{2108FEBA-8BDC-4352-9AA6-967E16D687D9}" dt="2022-11-03T15:16:33.192" v="8681" actId="26606"/>
          <ac:spMkLst>
            <pc:docMk/>
            <pc:sldMk cId="3200544542" sldId="3865"/>
            <ac:spMk id="42" creationId="{C36A08F5-3B56-47C5-A371-9187BE56E1E5}"/>
          </ac:spMkLst>
        </pc:spChg>
        <pc:spChg chg="add">
          <ac:chgData name="simon sykes" userId="430cc5252c2db01b" providerId="LiveId" clId="{2108FEBA-8BDC-4352-9AA6-967E16D687D9}" dt="2022-11-03T15:16:33.192" v="8681" actId="26606"/>
          <ac:spMkLst>
            <pc:docMk/>
            <pc:sldMk cId="3200544542" sldId="3865"/>
            <ac:spMk id="43" creationId="{067AD921-1CEE-4C1B-9AA3-C66D908DDD14}"/>
          </ac:spMkLst>
        </pc:spChg>
        <pc:cxnChg chg="add">
          <ac:chgData name="simon sykes" userId="430cc5252c2db01b" providerId="LiveId" clId="{2108FEBA-8BDC-4352-9AA6-967E16D687D9}" dt="2022-11-03T15:16:33.192" v="8681" actId="26606"/>
          <ac:cxnSpMkLst>
            <pc:docMk/>
            <pc:sldMk cId="3200544542" sldId="3865"/>
            <ac:cxnSpMk id="41" creationId="{266A0658-1CC4-4B0D-AAB7-A702286AFB03}"/>
          </ac:cxnSpMkLst>
        </pc:cxnChg>
      </pc:sldChg>
      <pc:sldChg chg="addSp modSp new mod modTransition setBg">
        <pc:chgData name="simon sykes" userId="430cc5252c2db01b" providerId="LiveId" clId="{2108FEBA-8BDC-4352-9AA6-967E16D687D9}" dt="2022-11-04T10:39:47.811" v="16607"/>
        <pc:sldMkLst>
          <pc:docMk/>
          <pc:sldMk cId="1688900919" sldId="3866"/>
        </pc:sldMkLst>
        <pc:spChg chg="mod">
          <ac:chgData name="simon sykes" userId="430cc5252c2db01b" providerId="LiveId" clId="{2108FEBA-8BDC-4352-9AA6-967E16D687D9}" dt="2022-11-03T15:22:54.862" v="8909" actId="20577"/>
          <ac:spMkLst>
            <pc:docMk/>
            <pc:sldMk cId="1688900919" sldId="3866"/>
            <ac:spMk id="2" creationId="{ED293DE5-21FB-13A4-F8C3-3FAFBE547608}"/>
          </ac:spMkLst>
        </pc:spChg>
        <pc:spChg chg="mod">
          <ac:chgData name="simon sykes" userId="430cc5252c2db01b" providerId="LiveId" clId="{2108FEBA-8BDC-4352-9AA6-967E16D687D9}" dt="2022-11-03T15:22:26.126" v="8885" actId="26606"/>
          <ac:spMkLst>
            <pc:docMk/>
            <pc:sldMk cId="1688900919" sldId="3866"/>
            <ac:spMk id="3" creationId="{8D985466-37B1-8739-15F4-41C2AF3FA1F0}"/>
          </ac:spMkLst>
        </pc:spChg>
        <pc:spChg chg="add">
          <ac:chgData name="simon sykes" userId="430cc5252c2db01b" providerId="LiveId" clId="{2108FEBA-8BDC-4352-9AA6-967E16D687D9}" dt="2022-11-03T15:22:26.126" v="8885" actId="26606"/>
          <ac:spMkLst>
            <pc:docMk/>
            <pc:sldMk cId="1688900919" sldId="3866"/>
            <ac:spMk id="8" creationId="{8A7BA06D-B3FF-4E91-8639-B4569AE3AA23}"/>
          </ac:spMkLst>
        </pc:spChg>
        <pc:spChg chg="add">
          <ac:chgData name="simon sykes" userId="430cc5252c2db01b" providerId="LiveId" clId="{2108FEBA-8BDC-4352-9AA6-967E16D687D9}" dt="2022-11-03T15:22:26.126" v="8885" actId="26606"/>
          <ac:spMkLst>
            <pc:docMk/>
            <pc:sldMk cId="1688900919" sldId="3866"/>
            <ac:spMk id="10" creationId="{2B30C86D-5A07-48BC-9C9D-6F9A2DB1E9E1}"/>
          </ac:spMkLst>
        </pc:spChg>
        <pc:spChg chg="add">
          <ac:chgData name="simon sykes" userId="430cc5252c2db01b" providerId="LiveId" clId="{2108FEBA-8BDC-4352-9AA6-967E16D687D9}" dt="2022-11-03T15:22:26.126" v="8885" actId="26606"/>
          <ac:spMkLst>
            <pc:docMk/>
            <pc:sldMk cId="1688900919" sldId="3866"/>
            <ac:spMk id="12" creationId="{46F1F2C8-798B-4CCE-A851-94AFAF350BED}"/>
          </ac:spMkLst>
        </pc:spChg>
        <pc:spChg chg="add">
          <ac:chgData name="simon sykes" userId="430cc5252c2db01b" providerId="LiveId" clId="{2108FEBA-8BDC-4352-9AA6-967E16D687D9}" dt="2022-11-03T15:22:26.126" v="8885" actId="26606"/>
          <ac:spMkLst>
            <pc:docMk/>
            <pc:sldMk cId="1688900919" sldId="3866"/>
            <ac:spMk id="14" creationId="{755E9CD0-04B0-4A3C-B291-AD913379C713}"/>
          </ac:spMkLst>
        </pc:spChg>
        <pc:spChg chg="add">
          <ac:chgData name="simon sykes" userId="430cc5252c2db01b" providerId="LiveId" clId="{2108FEBA-8BDC-4352-9AA6-967E16D687D9}" dt="2022-11-03T15:22:26.126" v="8885" actId="26606"/>
          <ac:spMkLst>
            <pc:docMk/>
            <pc:sldMk cId="1688900919" sldId="3866"/>
            <ac:spMk id="16" creationId="{1DD8BF3B-6066-418C-8D1A-75C5E396FC04}"/>
          </ac:spMkLst>
        </pc:spChg>
        <pc:spChg chg="add">
          <ac:chgData name="simon sykes" userId="430cc5252c2db01b" providerId="LiveId" clId="{2108FEBA-8BDC-4352-9AA6-967E16D687D9}" dt="2022-11-03T15:22:26.126" v="8885" actId="26606"/>
          <ac:spMkLst>
            <pc:docMk/>
            <pc:sldMk cId="1688900919" sldId="3866"/>
            <ac:spMk id="18" creationId="{80BC66F9-7A74-4286-AD22-1174052CC22C}"/>
          </ac:spMkLst>
        </pc:spChg>
        <pc:spChg chg="add">
          <ac:chgData name="simon sykes" userId="430cc5252c2db01b" providerId="LiveId" clId="{2108FEBA-8BDC-4352-9AA6-967E16D687D9}" dt="2022-11-03T15:22:26.126" v="8885" actId="26606"/>
          <ac:spMkLst>
            <pc:docMk/>
            <pc:sldMk cId="1688900919" sldId="3866"/>
            <ac:spMk id="20" creationId="{D8142CC3-2B5C-48E6-9DF0-6C8ACBAF23EF}"/>
          </ac:spMkLst>
        </pc:spChg>
        <pc:spChg chg="add">
          <ac:chgData name="simon sykes" userId="430cc5252c2db01b" providerId="LiveId" clId="{2108FEBA-8BDC-4352-9AA6-967E16D687D9}" dt="2022-11-03T15:22:26.126" v="8885" actId="26606"/>
          <ac:spMkLst>
            <pc:docMk/>
            <pc:sldMk cId="1688900919" sldId="3866"/>
            <ac:spMk id="24" creationId="{46A89C79-8EF3-4AF9-B3D9-59A883F41C83}"/>
          </ac:spMkLst>
        </pc:spChg>
        <pc:spChg chg="add">
          <ac:chgData name="simon sykes" userId="430cc5252c2db01b" providerId="LiveId" clId="{2108FEBA-8BDC-4352-9AA6-967E16D687D9}" dt="2022-11-03T15:22:26.126" v="8885" actId="26606"/>
          <ac:spMkLst>
            <pc:docMk/>
            <pc:sldMk cId="1688900919" sldId="3866"/>
            <ac:spMk id="26" creationId="{EFE5CE34-4543-42E5-B82C-1F3D12422CDD}"/>
          </ac:spMkLst>
        </pc:spChg>
        <pc:spChg chg="add">
          <ac:chgData name="simon sykes" userId="430cc5252c2db01b" providerId="LiveId" clId="{2108FEBA-8BDC-4352-9AA6-967E16D687D9}" dt="2022-11-03T15:22:26.126" v="8885" actId="26606"/>
          <ac:spMkLst>
            <pc:docMk/>
            <pc:sldMk cId="1688900919" sldId="3866"/>
            <ac:spMk id="28" creationId="{72AF41FE-63D7-4695-81D2-66D2510E4486}"/>
          </ac:spMkLst>
        </pc:spChg>
        <pc:cxnChg chg="add">
          <ac:chgData name="simon sykes" userId="430cc5252c2db01b" providerId="LiveId" clId="{2108FEBA-8BDC-4352-9AA6-967E16D687D9}" dt="2022-11-03T15:22:26.126" v="8885" actId="26606"/>
          <ac:cxnSpMkLst>
            <pc:docMk/>
            <pc:sldMk cId="1688900919" sldId="3866"/>
            <ac:cxnSpMk id="22" creationId="{7B2D303B-3DD0-4319-9EAD-361847FEC71D}"/>
          </ac:cxnSpMkLst>
        </pc:cxnChg>
      </pc:sldChg>
      <pc:sldChg chg="addSp delSp modSp new mod modTransition">
        <pc:chgData name="simon sykes" userId="430cc5252c2db01b" providerId="LiveId" clId="{2108FEBA-8BDC-4352-9AA6-967E16D687D9}" dt="2022-11-04T10:39:47.811" v="16607"/>
        <pc:sldMkLst>
          <pc:docMk/>
          <pc:sldMk cId="3862372958" sldId="3867"/>
        </pc:sldMkLst>
        <pc:spChg chg="mod">
          <ac:chgData name="simon sykes" userId="430cc5252c2db01b" providerId="LiveId" clId="{2108FEBA-8BDC-4352-9AA6-967E16D687D9}" dt="2022-11-03T15:27:53.490" v="9229" actId="14100"/>
          <ac:spMkLst>
            <pc:docMk/>
            <pc:sldMk cId="3862372958" sldId="3867"/>
            <ac:spMk id="2" creationId="{0E14A89D-6F6F-A48C-11D0-1FD4288C91A6}"/>
          </ac:spMkLst>
        </pc:spChg>
        <pc:spChg chg="del mod">
          <ac:chgData name="simon sykes" userId="430cc5252c2db01b" providerId="LiveId" clId="{2108FEBA-8BDC-4352-9AA6-967E16D687D9}" dt="2022-11-03T15:27:40.976" v="9227" actId="26606"/>
          <ac:spMkLst>
            <pc:docMk/>
            <pc:sldMk cId="3862372958" sldId="3867"/>
            <ac:spMk id="3" creationId="{15AA37F0-3671-A294-50EB-162BFAF05817}"/>
          </ac:spMkLst>
        </pc:spChg>
        <pc:graphicFrameChg chg="add mod">
          <ac:chgData name="simon sykes" userId="430cc5252c2db01b" providerId="LiveId" clId="{2108FEBA-8BDC-4352-9AA6-967E16D687D9}" dt="2022-11-03T15:36:23.342" v="9553" actId="122"/>
          <ac:graphicFrameMkLst>
            <pc:docMk/>
            <pc:sldMk cId="3862372958" sldId="3867"/>
            <ac:graphicFrameMk id="5" creationId="{5EB728DB-7061-9E93-7B9A-854DAA400651}"/>
          </ac:graphicFrameMkLst>
        </pc:graphicFrameChg>
      </pc:sldChg>
      <pc:sldChg chg="modSp new mod modTransition">
        <pc:chgData name="simon sykes" userId="430cc5252c2db01b" providerId="LiveId" clId="{2108FEBA-8BDC-4352-9AA6-967E16D687D9}" dt="2022-11-04T10:39:47.811" v="16607"/>
        <pc:sldMkLst>
          <pc:docMk/>
          <pc:sldMk cId="664425152" sldId="3868"/>
        </pc:sldMkLst>
        <pc:spChg chg="mod">
          <ac:chgData name="simon sykes" userId="430cc5252c2db01b" providerId="LiveId" clId="{2108FEBA-8BDC-4352-9AA6-967E16D687D9}" dt="2022-11-03T15:33:38.670" v="9265" actId="20577"/>
          <ac:spMkLst>
            <pc:docMk/>
            <pc:sldMk cId="664425152" sldId="3868"/>
            <ac:spMk id="2" creationId="{C103C770-269E-52DC-64D2-11166A5F2C74}"/>
          </ac:spMkLst>
        </pc:spChg>
        <pc:spChg chg="mod">
          <ac:chgData name="simon sykes" userId="430cc5252c2db01b" providerId="LiveId" clId="{2108FEBA-8BDC-4352-9AA6-967E16D687D9}" dt="2022-11-03T15:35:08.309" v="9501" actId="20577"/>
          <ac:spMkLst>
            <pc:docMk/>
            <pc:sldMk cId="664425152" sldId="3868"/>
            <ac:spMk id="3" creationId="{FD31C4C7-103D-0995-DD5D-67C08E6A0F93}"/>
          </ac:spMkLst>
        </pc:spChg>
      </pc:sldChg>
      <pc:sldChg chg="addSp delSp modSp new mod modTransition">
        <pc:chgData name="simon sykes" userId="430cc5252c2db01b" providerId="LiveId" clId="{2108FEBA-8BDC-4352-9AA6-967E16D687D9}" dt="2022-11-04T10:39:47.811" v="16607"/>
        <pc:sldMkLst>
          <pc:docMk/>
          <pc:sldMk cId="1092744381" sldId="3869"/>
        </pc:sldMkLst>
        <pc:spChg chg="mod">
          <ac:chgData name="simon sykes" userId="430cc5252c2db01b" providerId="LiveId" clId="{2108FEBA-8BDC-4352-9AA6-967E16D687D9}" dt="2022-11-03T15:36:47.573" v="9583" actId="14100"/>
          <ac:spMkLst>
            <pc:docMk/>
            <pc:sldMk cId="1092744381" sldId="3869"/>
            <ac:spMk id="2" creationId="{8948DFAA-86A6-4FE2-B169-188694E0D168}"/>
          </ac:spMkLst>
        </pc:spChg>
        <pc:spChg chg="add del mod">
          <ac:chgData name="simon sykes" userId="430cc5252c2db01b" providerId="LiveId" clId="{2108FEBA-8BDC-4352-9AA6-967E16D687D9}" dt="2022-11-03T15:40:20.821" v="9967" actId="26606"/>
          <ac:spMkLst>
            <pc:docMk/>
            <pc:sldMk cId="1092744381" sldId="3869"/>
            <ac:spMk id="3" creationId="{E19FF510-B177-408F-5AAC-49879F84EC6A}"/>
          </ac:spMkLst>
        </pc:spChg>
        <pc:graphicFrameChg chg="add del">
          <ac:chgData name="simon sykes" userId="430cc5252c2db01b" providerId="LiveId" clId="{2108FEBA-8BDC-4352-9AA6-967E16D687D9}" dt="2022-11-03T15:40:14.252" v="9960" actId="26606"/>
          <ac:graphicFrameMkLst>
            <pc:docMk/>
            <pc:sldMk cId="1092744381" sldId="3869"/>
            <ac:graphicFrameMk id="5" creationId="{9053EACF-5492-1E2A-8F93-13166DE0C744}"/>
          </ac:graphicFrameMkLst>
        </pc:graphicFrameChg>
        <pc:graphicFrameChg chg="add del">
          <ac:chgData name="simon sykes" userId="430cc5252c2db01b" providerId="LiveId" clId="{2108FEBA-8BDC-4352-9AA6-967E16D687D9}" dt="2022-11-03T15:40:16.560" v="9962" actId="26606"/>
          <ac:graphicFrameMkLst>
            <pc:docMk/>
            <pc:sldMk cId="1092744381" sldId="3869"/>
            <ac:graphicFrameMk id="7" creationId="{643682C9-E699-6C76-7FD0-84E436730A8E}"/>
          </ac:graphicFrameMkLst>
        </pc:graphicFrameChg>
        <pc:graphicFrameChg chg="add del">
          <ac:chgData name="simon sykes" userId="430cc5252c2db01b" providerId="LiveId" clId="{2108FEBA-8BDC-4352-9AA6-967E16D687D9}" dt="2022-11-03T15:40:19.081" v="9964" actId="26606"/>
          <ac:graphicFrameMkLst>
            <pc:docMk/>
            <pc:sldMk cId="1092744381" sldId="3869"/>
            <ac:graphicFrameMk id="9" creationId="{AF665E0A-F5AC-F294-A329-2591D8EE8C5B}"/>
          </ac:graphicFrameMkLst>
        </pc:graphicFrameChg>
        <pc:graphicFrameChg chg="add del">
          <ac:chgData name="simon sykes" userId="430cc5252c2db01b" providerId="LiveId" clId="{2108FEBA-8BDC-4352-9AA6-967E16D687D9}" dt="2022-11-03T15:40:20.811" v="9966" actId="26606"/>
          <ac:graphicFrameMkLst>
            <pc:docMk/>
            <pc:sldMk cId="1092744381" sldId="3869"/>
            <ac:graphicFrameMk id="11" creationId="{BC5E7F13-37F5-6AC0-52A2-58AD7439982E}"/>
          </ac:graphicFrameMkLst>
        </pc:graphicFrameChg>
        <pc:graphicFrameChg chg="add">
          <ac:chgData name="simon sykes" userId="430cc5252c2db01b" providerId="LiveId" clId="{2108FEBA-8BDC-4352-9AA6-967E16D687D9}" dt="2022-11-03T15:40:20.821" v="9967" actId="26606"/>
          <ac:graphicFrameMkLst>
            <pc:docMk/>
            <pc:sldMk cId="1092744381" sldId="3869"/>
            <ac:graphicFrameMk id="13" creationId="{643682C9-E699-6C76-7FD0-84E436730A8E}"/>
          </ac:graphicFrameMkLst>
        </pc:graphicFrameChg>
      </pc:sldChg>
      <pc:sldChg chg="addSp delSp modSp new mod modTransition setBg">
        <pc:chgData name="simon sykes" userId="430cc5252c2db01b" providerId="LiveId" clId="{2108FEBA-8BDC-4352-9AA6-967E16D687D9}" dt="2022-11-04T10:39:47.811" v="16607"/>
        <pc:sldMkLst>
          <pc:docMk/>
          <pc:sldMk cId="4070110770" sldId="3870"/>
        </pc:sldMkLst>
        <pc:spChg chg="mod">
          <ac:chgData name="simon sykes" userId="430cc5252c2db01b" providerId="LiveId" clId="{2108FEBA-8BDC-4352-9AA6-967E16D687D9}" dt="2022-11-03T16:01:03.959" v="10235" actId="14100"/>
          <ac:spMkLst>
            <pc:docMk/>
            <pc:sldMk cId="4070110770" sldId="3870"/>
            <ac:spMk id="2" creationId="{570620E4-0E79-710F-6555-509DAEF34D37}"/>
          </ac:spMkLst>
        </pc:spChg>
        <pc:spChg chg="mod">
          <ac:chgData name="simon sykes" userId="430cc5252c2db01b" providerId="LiveId" clId="{2108FEBA-8BDC-4352-9AA6-967E16D687D9}" dt="2022-11-03T16:01:06.696" v="10236" actId="1076"/>
          <ac:spMkLst>
            <pc:docMk/>
            <pc:sldMk cId="4070110770" sldId="3870"/>
            <ac:spMk id="3" creationId="{31F6FCBC-7F78-CB08-A4D8-F2F6C88F2BDB}"/>
          </ac:spMkLst>
        </pc:spChg>
        <pc:spChg chg="add del">
          <ac:chgData name="simon sykes" userId="430cc5252c2db01b" providerId="LiveId" clId="{2108FEBA-8BDC-4352-9AA6-967E16D687D9}" dt="2022-11-03T15:42:44.253" v="10222" actId="26606"/>
          <ac:spMkLst>
            <pc:docMk/>
            <pc:sldMk cId="4070110770" sldId="3870"/>
            <ac:spMk id="8" creationId="{8A7BA06D-B3FF-4E91-8639-B4569AE3AA23}"/>
          </ac:spMkLst>
        </pc:spChg>
        <pc:spChg chg="add del">
          <ac:chgData name="simon sykes" userId="430cc5252c2db01b" providerId="LiveId" clId="{2108FEBA-8BDC-4352-9AA6-967E16D687D9}" dt="2022-11-03T15:42:44.253" v="10222" actId="26606"/>
          <ac:spMkLst>
            <pc:docMk/>
            <pc:sldMk cId="4070110770" sldId="3870"/>
            <ac:spMk id="10" creationId="{2B30C86D-5A07-48BC-9C9D-6F9A2DB1E9E1}"/>
          </ac:spMkLst>
        </pc:spChg>
        <pc:spChg chg="add del">
          <ac:chgData name="simon sykes" userId="430cc5252c2db01b" providerId="LiveId" clId="{2108FEBA-8BDC-4352-9AA6-967E16D687D9}" dt="2022-11-03T15:42:44.253" v="10222" actId="26606"/>
          <ac:spMkLst>
            <pc:docMk/>
            <pc:sldMk cId="4070110770" sldId="3870"/>
            <ac:spMk id="12" creationId="{D1A671DE-D529-4A2A-A35D-E97400239504}"/>
          </ac:spMkLst>
        </pc:spChg>
        <pc:spChg chg="add del">
          <ac:chgData name="simon sykes" userId="430cc5252c2db01b" providerId="LiveId" clId="{2108FEBA-8BDC-4352-9AA6-967E16D687D9}" dt="2022-11-03T15:42:44.253" v="10222" actId="26606"/>
          <ac:spMkLst>
            <pc:docMk/>
            <pc:sldMk cId="4070110770" sldId="3870"/>
            <ac:spMk id="14" creationId="{755E9CD0-04B0-4A3C-B291-AD913379C713}"/>
          </ac:spMkLst>
        </pc:spChg>
        <pc:spChg chg="add del">
          <ac:chgData name="simon sykes" userId="430cc5252c2db01b" providerId="LiveId" clId="{2108FEBA-8BDC-4352-9AA6-967E16D687D9}" dt="2022-11-03T15:42:44.253" v="10222" actId="26606"/>
          <ac:spMkLst>
            <pc:docMk/>
            <pc:sldMk cId="4070110770" sldId="3870"/>
            <ac:spMk id="18" creationId="{80BC66F9-7A74-4286-AD22-1174052CC22C}"/>
          </ac:spMkLst>
        </pc:spChg>
        <pc:spChg chg="add del">
          <ac:chgData name="simon sykes" userId="430cc5252c2db01b" providerId="LiveId" clId="{2108FEBA-8BDC-4352-9AA6-967E16D687D9}" dt="2022-11-03T15:42:44.253" v="10222" actId="26606"/>
          <ac:spMkLst>
            <pc:docMk/>
            <pc:sldMk cId="4070110770" sldId="3870"/>
            <ac:spMk id="20" creationId="{D8142CC3-2B5C-48E6-9DF0-6C8ACBAF23EF}"/>
          </ac:spMkLst>
        </pc:spChg>
        <pc:spChg chg="add del">
          <ac:chgData name="simon sykes" userId="430cc5252c2db01b" providerId="LiveId" clId="{2108FEBA-8BDC-4352-9AA6-967E16D687D9}" dt="2022-11-03T15:42:44.253" v="10222" actId="26606"/>
          <ac:spMkLst>
            <pc:docMk/>
            <pc:sldMk cId="4070110770" sldId="3870"/>
            <ac:spMk id="22" creationId="{1DD8BF3B-6066-418C-8D1A-75C5E396FC04}"/>
          </ac:spMkLst>
        </pc:spChg>
        <pc:spChg chg="add del">
          <ac:chgData name="simon sykes" userId="430cc5252c2db01b" providerId="LiveId" clId="{2108FEBA-8BDC-4352-9AA6-967E16D687D9}" dt="2022-11-03T15:42:44.253" v="10222" actId="26606"/>
          <ac:spMkLst>
            <pc:docMk/>
            <pc:sldMk cId="4070110770" sldId="3870"/>
            <ac:spMk id="24" creationId="{46A89C79-8EF3-4AF9-B3D9-59A883F41C83}"/>
          </ac:spMkLst>
        </pc:spChg>
        <pc:spChg chg="add del">
          <ac:chgData name="simon sykes" userId="430cc5252c2db01b" providerId="LiveId" clId="{2108FEBA-8BDC-4352-9AA6-967E16D687D9}" dt="2022-11-03T15:42:44.253" v="10222" actId="26606"/>
          <ac:spMkLst>
            <pc:docMk/>
            <pc:sldMk cId="4070110770" sldId="3870"/>
            <ac:spMk id="26" creationId="{72AF41FE-63D7-4695-81D2-66D2510E4486}"/>
          </ac:spMkLst>
        </pc:spChg>
        <pc:spChg chg="add del">
          <ac:chgData name="simon sykes" userId="430cc5252c2db01b" providerId="LiveId" clId="{2108FEBA-8BDC-4352-9AA6-967E16D687D9}" dt="2022-11-03T15:42:44.253" v="10222" actId="26606"/>
          <ac:spMkLst>
            <pc:docMk/>
            <pc:sldMk cId="4070110770" sldId="3870"/>
            <ac:spMk id="28" creationId="{EFE5CE34-4543-42E5-B82C-1F3D12422CDD}"/>
          </ac:spMkLst>
        </pc:spChg>
        <pc:spChg chg="add">
          <ac:chgData name="simon sykes" userId="430cc5252c2db01b" providerId="LiveId" clId="{2108FEBA-8BDC-4352-9AA6-967E16D687D9}" dt="2022-11-03T15:42:44.264" v="10223" actId="26606"/>
          <ac:spMkLst>
            <pc:docMk/>
            <pc:sldMk cId="4070110770" sldId="3870"/>
            <ac:spMk id="30" creationId="{8A7BA06D-B3FF-4E91-8639-B4569AE3AA23}"/>
          </ac:spMkLst>
        </pc:spChg>
        <pc:spChg chg="add">
          <ac:chgData name="simon sykes" userId="430cc5252c2db01b" providerId="LiveId" clId="{2108FEBA-8BDC-4352-9AA6-967E16D687D9}" dt="2022-11-03T15:42:44.264" v="10223" actId="26606"/>
          <ac:spMkLst>
            <pc:docMk/>
            <pc:sldMk cId="4070110770" sldId="3870"/>
            <ac:spMk id="31" creationId="{2B30C86D-5A07-48BC-9C9D-6F9A2DB1E9E1}"/>
          </ac:spMkLst>
        </pc:spChg>
        <pc:spChg chg="add">
          <ac:chgData name="simon sykes" userId="430cc5252c2db01b" providerId="LiveId" clId="{2108FEBA-8BDC-4352-9AA6-967E16D687D9}" dt="2022-11-03T15:42:44.264" v="10223" actId="26606"/>
          <ac:spMkLst>
            <pc:docMk/>
            <pc:sldMk cId="4070110770" sldId="3870"/>
            <ac:spMk id="32" creationId="{3001AFEA-2442-4A9F-BA37-8C469F306654}"/>
          </ac:spMkLst>
        </pc:spChg>
        <pc:spChg chg="add">
          <ac:chgData name="simon sykes" userId="430cc5252c2db01b" providerId="LiveId" clId="{2108FEBA-8BDC-4352-9AA6-967E16D687D9}" dt="2022-11-03T15:42:44.264" v="10223" actId="26606"/>
          <ac:spMkLst>
            <pc:docMk/>
            <pc:sldMk cId="4070110770" sldId="3870"/>
            <ac:spMk id="33" creationId="{755E9CD0-04B0-4A3C-B291-AD913379C713}"/>
          </ac:spMkLst>
        </pc:spChg>
        <pc:spChg chg="add">
          <ac:chgData name="simon sykes" userId="430cc5252c2db01b" providerId="LiveId" clId="{2108FEBA-8BDC-4352-9AA6-967E16D687D9}" dt="2022-11-03T15:42:44.264" v="10223" actId="26606"/>
          <ac:spMkLst>
            <pc:docMk/>
            <pc:sldMk cId="4070110770" sldId="3870"/>
            <ac:spMk id="34" creationId="{1DD8BF3B-6066-418C-8D1A-75C5E396FC04}"/>
          </ac:spMkLst>
        </pc:spChg>
        <pc:spChg chg="add">
          <ac:chgData name="simon sykes" userId="430cc5252c2db01b" providerId="LiveId" clId="{2108FEBA-8BDC-4352-9AA6-967E16D687D9}" dt="2022-11-03T15:42:44.264" v="10223" actId="26606"/>
          <ac:spMkLst>
            <pc:docMk/>
            <pc:sldMk cId="4070110770" sldId="3870"/>
            <ac:spMk id="35" creationId="{80BC66F9-7A74-4286-AD22-1174052CC22C}"/>
          </ac:spMkLst>
        </pc:spChg>
        <pc:spChg chg="add">
          <ac:chgData name="simon sykes" userId="430cc5252c2db01b" providerId="LiveId" clId="{2108FEBA-8BDC-4352-9AA6-967E16D687D9}" dt="2022-11-03T15:42:44.264" v="10223" actId="26606"/>
          <ac:spMkLst>
            <pc:docMk/>
            <pc:sldMk cId="4070110770" sldId="3870"/>
            <ac:spMk id="36" creationId="{D8142CC3-2B5C-48E6-9DF0-6C8ACBAF23EF}"/>
          </ac:spMkLst>
        </pc:spChg>
        <pc:spChg chg="add">
          <ac:chgData name="simon sykes" userId="430cc5252c2db01b" providerId="LiveId" clId="{2108FEBA-8BDC-4352-9AA6-967E16D687D9}" dt="2022-11-03T15:42:44.264" v="10223" actId="26606"/>
          <ac:spMkLst>
            <pc:docMk/>
            <pc:sldMk cId="4070110770" sldId="3870"/>
            <ac:spMk id="38" creationId="{46A89C79-8EF3-4AF9-B3D9-59A883F41C83}"/>
          </ac:spMkLst>
        </pc:spChg>
        <pc:spChg chg="add">
          <ac:chgData name="simon sykes" userId="430cc5252c2db01b" providerId="LiveId" clId="{2108FEBA-8BDC-4352-9AA6-967E16D687D9}" dt="2022-11-03T15:42:44.264" v="10223" actId="26606"/>
          <ac:spMkLst>
            <pc:docMk/>
            <pc:sldMk cId="4070110770" sldId="3870"/>
            <ac:spMk id="39" creationId="{EFE5CE34-4543-42E5-B82C-1F3D12422CDD}"/>
          </ac:spMkLst>
        </pc:spChg>
        <pc:spChg chg="add">
          <ac:chgData name="simon sykes" userId="430cc5252c2db01b" providerId="LiveId" clId="{2108FEBA-8BDC-4352-9AA6-967E16D687D9}" dt="2022-11-03T15:42:44.264" v="10223" actId="26606"/>
          <ac:spMkLst>
            <pc:docMk/>
            <pc:sldMk cId="4070110770" sldId="3870"/>
            <ac:spMk id="40" creationId="{72AF41FE-63D7-4695-81D2-66D2510E4486}"/>
          </ac:spMkLst>
        </pc:spChg>
        <pc:cxnChg chg="add del">
          <ac:chgData name="simon sykes" userId="430cc5252c2db01b" providerId="LiveId" clId="{2108FEBA-8BDC-4352-9AA6-967E16D687D9}" dt="2022-11-03T15:42:44.253" v="10222" actId="26606"/>
          <ac:cxnSpMkLst>
            <pc:docMk/>
            <pc:sldMk cId="4070110770" sldId="3870"/>
            <ac:cxnSpMk id="16" creationId="{7B2D303B-3DD0-4319-9EAD-361847FEC71D}"/>
          </ac:cxnSpMkLst>
        </pc:cxnChg>
        <pc:cxnChg chg="add">
          <ac:chgData name="simon sykes" userId="430cc5252c2db01b" providerId="LiveId" clId="{2108FEBA-8BDC-4352-9AA6-967E16D687D9}" dt="2022-11-03T15:42:44.264" v="10223" actId="26606"/>
          <ac:cxnSpMkLst>
            <pc:docMk/>
            <pc:sldMk cId="4070110770" sldId="3870"/>
            <ac:cxnSpMk id="37" creationId="{7B2D303B-3DD0-4319-9EAD-361847FEC71D}"/>
          </ac:cxnSpMkLst>
        </pc:cxnChg>
      </pc:sldChg>
      <pc:sldChg chg="addSp delSp modSp new mod modTransition setBg chgLayout">
        <pc:chgData name="simon sykes" userId="430cc5252c2db01b" providerId="LiveId" clId="{2108FEBA-8BDC-4352-9AA6-967E16D687D9}" dt="2022-11-04T10:39:47.811" v="16607"/>
        <pc:sldMkLst>
          <pc:docMk/>
          <pc:sldMk cId="1769659360" sldId="3871"/>
        </pc:sldMkLst>
        <pc:spChg chg="del">
          <ac:chgData name="simon sykes" userId="430cc5252c2db01b" providerId="LiveId" clId="{2108FEBA-8BDC-4352-9AA6-967E16D687D9}" dt="2022-11-03T16:01:22.733" v="10238" actId="700"/>
          <ac:spMkLst>
            <pc:docMk/>
            <pc:sldMk cId="1769659360" sldId="3871"/>
            <ac:spMk id="2" creationId="{2CF88B86-2963-7D2A-6D3B-F75D37DFE822}"/>
          </ac:spMkLst>
        </pc:spChg>
        <pc:spChg chg="del">
          <ac:chgData name="simon sykes" userId="430cc5252c2db01b" providerId="LiveId" clId="{2108FEBA-8BDC-4352-9AA6-967E16D687D9}" dt="2022-11-03T16:01:22.733" v="10238" actId="700"/>
          <ac:spMkLst>
            <pc:docMk/>
            <pc:sldMk cId="1769659360" sldId="3871"/>
            <ac:spMk id="3" creationId="{4D541F81-B993-5C49-348D-540D6FFB9A91}"/>
          </ac:spMkLst>
        </pc:spChg>
        <pc:spChg chg="add del mod ord">
          <ac:chgData name="simon sykes" userId="430cc5252c2db01b" providerId="LiveId" clId="{2108FEBA-8BDC-4352-9AA6-967E16D687D9}" dt="2022-11-03T16:01:30.436" v="10239" actId="700"/>
          <ac:spMkLst>
            <pc:docMk/>
            <pc:sldMk cId="1769659360" sldId="3871"/>
            <ac:spMk id="4" creationId="{13393669-3CF3-005D-CC4D-87F9573597A4}"/>
          </ac:spMkLst>
        </pc:spChg>
        <pc:spChg chg="add del mod ord">
          <ac:chgData name="simon sykes" userId="430cc5252c2db01b" providerId="LiveId" clId="{2108FEBA-8BDC-4352-9AA6-967E16D687D9}" dt="2022-11-03T16:01:30.436" v="10239" actId="700"/>
          <ac:spMkLst>
            <pc:docMk/>
            <pc:sldMk cId="1769659360" sldId="3871"/>
            <ac:spMk id="5" creationId="{2FD3E206-FEA0-5764-627F-888DF3DDD45C}"/>
          </ac:spMkLst>
        </pc:spChg>
        <pc:spChg chg="add mod ord">
          <ac:chgData name="simon sykes" userId="430cc5252c2db01b" providerId="LiveId" clId="{2108FEBA-8BDC-4352-9AA6-967E16D687D9}" dt="2022-11-03T16:01:54.360" v="10258" actId="1076"/>
          <ac:spMkLst>
            <pc:docMk/>
            <pc:sldMk cId="1769659360" sldId="3871"/>
            <ac:spMk id="6" creationId="{C13BF77F-494E-F37B-DAC3-C6105C5D96EF}"/>
          </ac:spMkLst>
        </pc:spChg>
        <pc:spChg chg="add del mod ord">
          <ac:chgData name="simon sykes" userId="430cc5252c2db01b" providerId="LiveId" clId="{2108FEBA-8BDC-4352-9AA6-967E16D687D9}" dt="2022-11-03T16:01:45.383" v="10254" actId="478"/>
          <ac:spMkLst>
            <pc:docMk/>
            <pc:sldMk cId="1769659360" sldId="3871"/>
            <ac:spMk id="7" creationId="{1245277A-2B22-1F13-E68D-063E6DBF05F4}"/>
          </ac:spMkLst>
        </pc:spChg>
        <pc:spChg chg="add del">
          <ac:chgData name="simon sykes" userId="430cc5252c2db01b" providerId="LiveId" clId="{2108FEBA-8BDC-4352-9AA6-967E16D687D9}" dt="2022-11-03T16:01:51.146" v="10256" actId="26606"/>
          <ac:spMkLst>
            <pc:docMk/>
            <pc:sldMk cId="1769659360" sldId="3871"/>
            <ac:spMk id="11" creationId="{8A7BA06D-B3FF-4E91-8639-B4569AE3AA23}"/>
          </ac:spMkLst>
        </pc:spChg>
        <pc:spChg chg="add del">
          <ac:chgData name="simon sykes" userId="430cc5252c2db01b" providerId="LiveId" clId="{2108FEBA-8BDC-4352-9AA6-967E16D687D9}" dt="2022-11-03T16:01:51.146" v="10256" actId="26606"/>
          <ac:spMkLst>
            <pc:docMk/>
            <pc:sldMk cId="1769659360" sldId="3871"/>
            <ac:spMk id="13" creationId="{2B30C86D-5A07-48BC-9C9D-6F9A2DB1E9E1}"/>
          </ac:spMkLst>
        </pc:spChg>
        <pc:spChg chg="add del">
          <ac:chgData name="simon sykes" userId="430cc5252c2db01b" providerId="LiveId" clId="{2108FEBA-8BDC-4352-9AA6-967E16D687D9}" dt="2022-11-03T16:01:51.146" v="10256" actId="26606"/>
          <ac:spMkLst>
            <pc:docMk/>
            <pc:sldMk cId="1769659360" sldId="3871"/>
            <ac:spMk id="15" creationId="{3001AFEA-2442-4A9F-BA37-8C469F306654}"/>
          </ac:spMkLst>
        </pc:spChg>
        <pc:spChg chg="add del">
          <ac:chgData name="simon sykes" userId="430cc5252c2db01b" providerId="LiveId" clId="{2108FEBA-8BDC-4352-9AA6-967E16D687D9}" dt="2022-11-03T16:01:51.146" v="10256" actId="26606"/>
          <ac:spMkLst>
            <pc:docMk/>
            <pc:sldMk cId="1769659360" sldId="3871"/>
            <ac:spMk id="17" creationId="{755E9CD0-04B0-4A3C-B291-AD913379C713}"/>
          </ac:spMkLst>
        </pc:spChg>
        <pc:spChg chg="add del">
          <ac:chgData name="simon sykes" userId="430cc5252c2db01b" providerId="LiveId" clId="{2108FEBA-8BDC-4352-9AA6-967E16D687D9}" dt="2022-11-03T16:01:51.146" v="10256" actId="26606"/>
          <ac:spMkLst>
            <pc:docMk/>
            <pc:sldMk cId="1769659360" sldId="3871"/>
            <ac:spMk id="19" creationId="{1DD8BF3B-6066-418C-8D1A-75C5E396FC04}"/>
          </ac:spMkLst>
        </pc:spChg>
        <pc:spChg chg="add del">
          <ac:chgData name="simon sykes" userId="430cc5252c2db01b" providerId="LiveId" clId="{2108FEBA-8BDC-4352-9AA6-967E16D687D9}" dt="2022-11-03T16:01:51.146" v="10256" actId="26606"/>
          <ac:spMkLst>
            <pc:docMk/>
            <pc:sldMk cId="1769659360" sldId="3871"/>
            <ac:spMk id="21" creationId="{80BC66F9-7A74-4286-AD22-1174052CC22C}"/>
          </ac:spMkLst>
        </pc:spChg>
        <pc:spChg chg="add del">
          <ac:chgData name="simon sykes" userId="430cc5252c2db01b" providerId="LiveId" clId="{2108FEBA-8BDC-4352-9AA6-967E16D687D9}" dt="2022-11-03T16:01:51.146" v="10256" actId="26606"/>
          <ac:spMkLst>
            <pc:docMk/>
            <pc:sldMk cId="1769659360" sldId="3871"/>
            <ac:spMk id="23" creationId="{D8142CC3-2B5C-48E6-9DF0-6C8ACBAF23EF}"/>
          </ac:spMkLst>
        </pc:spChg>
        <pc:spChg chg="add del">
          <ac:chgData name="simon sykes" userId="430cc5252c2db01b" providerId="LiveId" clId="{2108FEBA-8BDC-4352-9AA6-967E16D687D9}" dt="2022-11-03T16:01:51.146" v="10256" actId="26606"/>
          <ac:spMkLst>
            <pc:docMk/>
            <pc:sldMk cId="1769659360" sldId="3871"/>
            <ac:spMk id="27" creationId="{46A89C79-8EF3-4AF9-B3D9-59A883F41C83}"/>
          </ac:spMkLst>
        </pc:spChg>
        <pc:spChg chg="add del">
          <ac:chgData name="simon sykes" userId="430cc5252c2db01b" providerId="LiveId" clId="{2108FEBA-8BDC-4352-9AA6-967E16D687D9}" dt="2022-11-03T16:01:51.146" v="10256" actId="26606"/>
          <ac:spMkLst>
            <pc:docMk/>
            <pc:sldMk cId="1769659360" sldId="3871"/>
            <ac:spMk id="29" creationId="{EFE5CE34-4543-42E5-B82C-1F3D12422CDD}"/>
          </ac:spMkLst>
        </pc:spChg>
        <pc:spChg chg="add del">
          <ac:chgData name="simon sykes" userId="430cc5252c2db01b" providerId="LiveId" clId="{2108FEBA-8BDC-4352-9AA6-967E16D687D9}" dt="2022-11-03T16:01:51.146" v="10256" actId="26606"/>
          <ac:spMkLst>
            <pc:docMk/>
            <pc:sldMk cId="1769659360" sldId="3871"/>
            <ac:spMk id="31" creationId="{72AF41FE-63D7-4695-81D2-66D2510E4486}"/>
          </ac:spMkLst>
        </pc:spChg>
        <pc:spChg chg="add">
          <ac:chgData name="simon sykes" userId="430cc5252c2db01b" providerId="LiveId" clId="{2108FEBA-8BDC-4352-9AA6-967E16D687D9}" dt="2022-11-03T16:01:51.157" v="10257" actId="26606"/>
          <ac:spMkLst>
            <pc:docMk/>
            <pc:sldMk cId="1769659360" sldId="3871"/>
            <ac:spMk id="33" creationId="{8A7BA06D-B3FF-4E91-8639-B4569AE3AA23}"/>
          </ac:spMkLst>
        </pc:spChg>
        <pc:spChg chg="add">
          <ac:chgData name="simon sykes" userId="430cc5252c2db01b" providerId="LiveId" clId="{2108FEBA-8BDC-4352-9AA6-967E16D687D9}" dt="2022-11-03T16:01:51.157" v="10257" actId="26606"/>
          <ac:spMkLst>
            <pc:docMk/>
            <pc:sldMk cId="1769659360" sldId="3871"/>
            <ac:spMk id="34" creationId="{2B30C86D-5A07-48BC-9C9D-6F9A2DB1E9E1}"/>
          </ac:spMkLst>
        </pc:spChg>
        <pc:spChg chg="add">
          <ac:chgData name="simon sykes" userId="430cc5252c2db01b" providerId="LiveId" clId="{2108FEBA-8BDC-4352-9AA6-967E16D687D9}" dt="2022-11-03T16:01:51.157" v="10257" actId="26606"/>
          <ac:spMkLst>
            <pc:docMk/>
            <pc:sldMk cId="1769659360" sldId="3871"/>
            <ac:spMk id="35" creationId="{59EF30C2-29AC-4A0D-BC0A-A679CF113EDD}"/>
          </ac:spMkLst>
        </pc:spChg>
        <pc:spChg chg="add">
          <ac:chgData name="simon sykes" userId="430cc5252c2db01b" providerId="LiveId" clId="{2108FEBA-8BDC-4352-9AA6-967E16D687D9}" dt="2022-11-03T16:01:51.157" v="10257" actId="26606"/>
          <ac:spMkLst>
            <pc:docMk/>
            <pc:sldMk cId="1769659360" sldId="3871"/>
            <ac:spMk id="36" creationId="{EA804283-B929-4503-802F-4585376E2B42}"/>
          </ac:spMkLst>
        </pc:spChg>
        <pc:spChg chg="add">
          <ac:chgData name="simon sykes" userId="430cc5252c2db01b" providerId="LiveId" clId="{2108FEBA-8BDC-4352-9AA6-967E16D687D9}" dt="2022-11-03T16:01:51.157" v="10257" actId="26606"/>
          <ac:spMkLst>
            <pc:docMk/>
            <pc:sldMk cId="1769659360" sldId="3871"/>
            <ac:spMk id="37" creationId="{9C682A1A-5B2D-4111-BBD6-620165633E5B}"/>
          </ac:spMkLst>
        </pc:spChg>
        <pc:spChg chg="add">
          <ac:chgData name="simon sykes" userId="430cc5252c2db01b" providerId="LiveId" clId="{2108FEBA-8BDC-4352-9AA6-967E16D687D9}" dt="2022-11-03T16:01:51.157" v="10257" actId="26606"/>
          <ac:spMkLst>
            <pc:docMk/>
            <pc:sldMk cId="1769659360" sldId="3871"/>
            <ac:spMk id="38" creationId="{A04F1504-431A-4D86-9091-AE7E4B33376B}"/>
          </ac:spMkLst>
        </pc:spChg>
        <pc:spChg chg="add">
          <ac:chgData name="simon sykes" userId="430cc5252c2db01b" providerId="LiveId" clId="{2108FEBA-8BDC-4352-9AA6-967E16D687D9}" dt="2022-11-03T16:01:51.157" v="10257" actId="26606"/>
          <ac:spMkLst>
            <pc:docMk/>
            <pc:sldMk cId="1769659360" sldId="3871"/>
            <ac:spMk id="39" creationId="{AD3811F5-514E-49A4-B382-673ED228A4CC}"/>
          </ac:spMkLst>
        </pc:spChg>
        <pc:spChg chg="add">
          <ac:chgData name="simon sykes" userId="430cc5252c2db01b" providerId="LiveId" clId="{2108FEBA-8BDC-4352-9AA6-967E16D687D9}" dt="2022-11-03T16:01:51.157" v="10257" actId="26606"/>
          <ac:spMkLst>
            <pc:docMk/>
            <pc:sldMk cId="1769659360" sldId="3871"/>
            <ac:spMk id="41" creationId="{C36A08F5-3B56-47C5-A371-9187BE56E1E5}"/>
          </ac:spMkLst>
        </pc:spChg>
        <pc:spChg chg="add">
          <ac:chgData name="simon sykes" userId="430cc5252c2db01b" providerId="LiveId" clId="{2108FEBA-8BDC-4352-9AA6-967E16D687D9}" dt="2022-11-03T16:01:51.157" v="10257" actId="26606"/>
          <ac:spMkLst>
            <pc:docMk/>
            <pc:sldMk cId="1769659360" sldId="3871"/>
            <ac:spMk id="42" creationId="{067AD921-1CEE-4C1B-9AA3-C66D908DDD14}"/>
          </ac:spMkLst>
        </pc:spChg>
        <pc:cxnChg chg="add del">
          <ac:chgData name="simon sykes" userId="430cc5252c2db01b" providerId="LiveId" clId="{2108FEBA-8BDC-4352-9AA6-967E16D687D9}" dt="2022-11-03T16:01:51.146" v="10256" actId="26606"/>
          <ac:cxnSpMkLst>
            <pc:docMk/>
            <pc:sldMk cId="1769659360" sldId="3871"/>
            <ac:cxnSpMk id="25" creationId="{7B2D303B-3DD0-4319-9EAD-361847FEC71D}"/>
          </ac:cxnSpMkLst>
        </pc:cxnChg>
        <pc:cxnChg chg="add">
          <ac:chgData name="simon sykes" userId="430cc5252c2db01b" providerId="LiveId" clId="{2108FEBA-8BDC-4352-9AA6-967E16D687D9}" dt="2022-11-03T16:01:51.157" v="10257" actId="26606"/>
          <ac:cxnSpMkLst>
            <pc:docMk/>
            <pc:sldMk cId="1769659360" sldId="3871"/>
            <ac:cxnSpMk id="40" creationId="{266A0658-1CC4-4B0D-AAB7-A702286AFB03}"/>
          </ac:cxnSpMkLst>
        </pc:cxnChg>
      </pc:sldChg>
      <pc:sldChg chg="addSp delSp modSp new mod modTransition setBg modClrScheme chgLayout">
        <pc:chgData name="simon sykes" userId="430cc5252c2db01b" providerId="LiveId" clId="{2108FEBA-8BDC-4352-9AA6-967E16D687D9}" dt="2022-11-04T10:39:47.811" v="16607"/>
        <pc:sldMkLst>
          <pc:docMk/>
          <pc:sldMk cId="2631159047" sldId="3872"/>
        </pc:sldMkLst>
        <pc:spChg chg="del mod ord">
          <ac:chgData name="simon sykes" userId="430cc5252c2db01b" providerId="LiveId" clId="{2108FEBA-8BDC-4352-9AA6-967E16D687D9}" dt="2022-11-03T16:02:21.091" v="10260" actId="700"/>
          <ac:spMkLst>
            <pc:docMk/>
            <pc:sldMk cId="2631159047" sldId="3872"/>
            <ac:spMk id="2" creationId="{6ECAA719-595C-FAE2-6491-E309071C0B38}"/>
          </ac:spMkLst>
        </pc:spChg>
        <pc:spChg chg="del mod ord">
          <ac:chgData name="simon sykes" userId="430cc5252c2db01b" providerId="LiveId" clId="{2108FEBA-8BDC-4352-9AA6-967E16D687D9}" dt="2022-11-03T16:02:21.091" v="10260" actId="700"/>
          <ac:spMkLst>
            <pc:docMk/>
            <pc:sldMk cId="2631159047" sldId="3872"/>
            <ac:spMk id="3" creationId="{3F95C608-43EA-60B6-C380-34A024D9C119}"/>
          </ac:spMkLst>
        </pc:spChg>
        <pc:spChg chg="add mod ord">
          <ac:chgData name="simon sykes" userId="430cc5252c2db01b" providerId="LiveId" clId="{2108FEBA-8BDC-4352-9AA6-967E16D687D9}" dt="2022-11-03T16:06:47.454" v="10768" actId="20577"/>
          <ac:spMkLst>
            <pc:docMk/>
            <pc:sldMk cId="2631159047" sldId="3872"/>
            <ac:spMk id="4" creationId="{8C127066-358D-520B-62AF-04DCED8B34E6}"/>
          </ac:spMkLst>
        </pc:spChg>
        <pc:spChg chg="add del mod ord">
          <ac:chgData name="simon sykes" userId="430cc5252c2db01b" providerId="LiveId" clId="{2108FEBA-8BDC-4352-9AA6-967E16D687D9}" dt="2022-11-03T16:06:39.081" v="10766" actId="26606"/>
          <ac:spMkLst>
            <pc:docMk/>
            <pc:sldMk cId="2631159047" sldId="3872"/>
            <ac:spMk id="5" creationId="{F84F30C3-C7A6-3712-11D6-58F133D97F41}"/>
          </ac:spMkLst>
        </pc:spChg>
        <pc:spChg chg="add">
          <ac:chgData name="simon sykes" userId="430cc5252c2db01b" providerId="LiveId" clId="{2108FEBA-8BDC-4352-9AA6-967E16D687D9}" dt="2022-11-03T16:06:39.081" v="10766" actId="26606"/>
          <ac:spMkLst>
            <pc:docMk/>
            <pc:sldMk cId="2631159047" sldId="3872"/>
            <ac:spMk id="11" creationId="{23DA7759-3209-4FE2-96D1-4EEDD81E9EA0}"/>
          </ac:spMkLst>
        </pc:spChg>
        <pc:spChg chg="add">
          <ac:chgData name="simon sykes" userId="430cc5252c2db01b" providerId="LiveId" clId="{2108FEBA-8BDC-4352-9AA6-967E16D687D9}" dt="2022-11-03T16:06:39.081" v="10766" actId="26606"/>
          <ac:spMkLst>
            <pc:docMk/>
            <pc:sldMk cId="2631159047" sldId="3872"/>
            <ac:spMk id="13" creationId="{41460DAD-8769-4C9F-9C8C-BB0443909D76}"/>
          </ac:spMkLst>
        </pc:spChg>
        <pc:spChg chg="add">
          <ac:chgData name="simon sykes" userId="430cc5252c2db01b" providerId="LiveId" clId="{2108FEBA-8BDC-4352-9AA6-967E16D687D9}" dt="2022-11-03T16:06:39.081" v="10766" actId="26606"/>
          <ac:spMkLst>
            <pc:docMk/>
            <pc:sldMk cId="2631159047" sldId="3872"/>
            <ac:spMk id="15" creationId="{545D489D-16E1-484D-867B-144368D74B83}"/>
          </ac:spMkLst>
        </pc:spChg>
        <pc:spChg chg="add">
          <ac:chgData name="simon sykes" userId="430cc5252c2db01b" providerId="LiveId" clId="{2108FEBA-8BDC-4352-9AA6-967E16D687D9}" dt="2022-11-03T16:06:39.081" v="10766" actId="26606"/>
          <ac:spMkLst>
            <pc:docMk/>
            <pc:sldMk cId="2631159047" sldId="3872"/>
            <ac:spMk id="17" creationId="{49A496F5-B01E-4BF8-9D1E-C4E53B6F9652}"/>
          </ac:spMkLst>
        </pc:spChg>
        <pc:spChg chg="add">
          <ac:chgData name="simon sykes" userId="430cc5252c2db01b" providerId="LiveId" clId="{2108FEBA-8BDC-4352-9AA6-967E16D687D9}" dt="2022-11-03T16:06:39.081" v="10766" actId="26606"/>
          <ac:spMkLst>
            <pc:docMk/>
            <pc:sldMk cId="2631159047" sldId="3872"/>
            <ac:spMk id="19" creationId="{6E895C8D-1379-40B8-8B1B-B6F5AEAF0A6C}"/>
          </ac:spMkLst>
        </pc:spChg>
        <pc:graphicFrameChg chg="add">
          <ac:chgData name="simon sykes" userId="430cc5252c2db01b" providerId="LiveId" clId="{2108FEBA-8BDC-4352-9AA6-967E16D687D9}" dt="2022-11-03T16:06:39.081" v="10766" actId="26606"/>
          <ac:graphicFrameMkLst>
            <pc:docMk/>
            <pc:sldMk cId="2631159047" sldId="3872"/>
            <ac:graphicFrameMk id="7" creationId="{093D624D-8491-3D7B-590F-242C8D30C8C4}"/>
          </ac:graphicFrameMkLst>
        </pc:graphicFrameChg>
      </pc:sldChg>
      <pc:sldChg chg="addSp delSp modSp new mod modTransition setBg modClrScheme chgLayout">
        <pc:chgData name="simon sykes" userId="430cc5252c2db01b" providerId="LiveId" clId="{2108FEBA-8BDC-4352-9AA6-967E16D687D9}" dt="2024-10-17T11:21:13.179" v="18953" actId="20577"/>
        <pc:sldMkLst>
          <pc:docMk/>
          <pc:sldMk cId="3466267745" sldId="3873"/>
        </pc:sldMkLst>
        <pc:spChg chg="del mod ord">
          <ac:chgData name="simon sykes" userId="430cc5252c2db01b" providerId="LiveId" clId="{2108FEBA-8BDC-4352-9AA6-967E16D687D9}" dt="2022-11-03T16:07:23.521" v="10770" actId="700"/>
          <ac:spMkLst>
            <pc:docMk/>
            <pc:sldMk cId="3466267745" sldId="3873"/>
            <ac:spMk id="2" creationId="{C1B7B391-A0FD-D16B-FF7B-EAA3E081C15F}"/>
          </ac:spMkLst>
        </pc:spChg>
        <pc:spChg chg="mod ord">
          <ac:chgData name="simon sykes" userId="430cc5252c2db01b" providerId="LiveId" clId="{2108FEBA-8BDC-4352-9AA6-967E16D687D9}" dt="2022-11-03T16:14:01.225" v="11630" actId="20577"/>
          <ac:spMkLst>
            <pc:docMk/>
            <pc:sldMk cId="3466267745" sldId="3873"/>
            <ac:spMk id="3" creationId="{C6C6021E-A39C-7AE4-29A1-14789C056F4F}"/>
          </ac:spMkLst>
        </pc:spChg>
        <pc:spChg chg="mod ord">
          <ac:chgData name="simon sykes" userId="430cc5252c2db01b" providerId="LiveId" clId="{2108FEBA-8BDC-4352-9AA6-967E16D687D9}" dt="2022-11-03T16:13:52.557" v="11612" actId="20577"/>
          <ac:spMkLst>
            <pc:docMk/>
            <pc:sldMk cId="3466267745" sldId="3873"/>
            <ac:spMk id="4" creationId="{5981A0EE-8F67-7B31-E6DF-3207D83A1B7C}"/>
          </ac:spMkLst>
        </pc:spChg>
        <pc:spChg chg="mod ord">
          <ac:chgData name="simon sykes" userId="430cc5252c2db01b" providerId="LiveId" clId="{2108FEBA-8BDC-4352-9AA6-967E16D687D9}" dt="2022-11-03T16:08:58.019" v="10979" actId="26606"/>
          <ac:spMkLst>
            <pc:docMk/>
            <pc:sldMk cId="3466267745" sldId="3873"/>
            <ac:spMk id="5" creationId="{D3A35A78-240B-6087-2175-06D113522D89}"/>
          </ac:spMkLst>
        </pc:spChg>
        <pc:spChg chg="del mod ord">
          <ac:chgData name="simon sykes" userId="430cc5252c2db01b" providerId="LiveId" clId="{2108FEBA-8BDC-4352-9AA6-967E16D687D9}" dt="2022-11-03T16:07:23.521" v="10770" actId="700"/>
          <ac:spMkLst>
            <pc:docMk/>
            <pc:sldMk cId="3466267745" sldId="3873"/>
            <ac:spMk id="6" creationId="{B1F6A234-1E7B-2383-CBC3-65F339280FF5}"/>
          </ac:spMkLst>
        </pc:spChg>
        <pc:spChg chg="add mod ord">
          <ac:chgData name="simon sykes" userId="430cc5252c2db01b" providerId="LiveId" clId="{2108FEBA-8BDC-4352-9AA6-967E16D687D9}" dt="2022-11-03T16:08:58.019" v="10979" actId="26606"/>
          <ac:spMkLst>
            <pc:docMk/>
            <pc:sldMk cId="3466267745" sldId="3873"/>
            <ac:spMk id="7" creationId="{3816C8A1-FE04-6F68-18A2-B60770C2172D}"/>
          </ac:spMkLst>
        </pc:spChg>
        <pc:spChg chg="add mod ord">
          <ac:chgData name="simon sykes" userId="430cc5252c2db01b" providerId="LiveId" clId="{2108FEBA-8BDC-4352-9AA6-967E16D687D9}" dt="2024-10-17T11:21:13.179" v="18953" actId="20577"/>
          <ac:spMkLst>
            <pc:docMk/>
            <pc:sldMk cId="3466267745" sldId="3873"/>
            <ac:spMk id="8" creationId="{98F0E4B6-3761-3E07-54D8-D19E75205C39}"/>
          </ac:spMkLst>
        </pc:spChg>
        <pc:spChg chg="add">
          <ac:chgData name="simon sykes" userId="430cc5252c2db01b" providerId="LiveId" clId="{2108FEBA-8BDC-4352-9AA6-967E16D687D9}" dt="2022-11-03T16:08:58.019" v="10979" actId="26606"/>
          <ac:spMkLst>
            <pc:docMk/>
            <pc:sldMk cId="3466267745" sldId="3873"/>
            <ac:spMk id="13" creationId="{389575E1-3389-451A-A5F7-27854C25C599}"/>
          </ac:spMkLst>
        </pc:spChg>
        <pc:spChg chg="add">
          <ac:chgData name="simon sykes" userId="430cc5252c2db01b" providerId="LiveId" clId="{2108FEBA-8BDC-4352-9AA6-967E16D687D9}" dt="2022-11-03T16:08:58.019" v="10979" actId="26606"/>
          <ac:spMkLst>
            <pc:docMk/>
            <pc:sldMk cId="3466267745" sldId="3873"/>
            <ac:spMk id="15" creationId="{A53CCC5C-D88E-40FB-B30B-23DCDBD01D37}"/>
          </ac:spMkLst>
        </pc:spChg>
        <pc:spChg chg="add">
          <ac:chgData name="simon sykes" userId="430cc5252c2db01b" providerId="LiveId" clId="{2108FEBA-8BDC-4352-9AA6-967E16D687D9}" dt="2022-11-03T16:08:58.019" v="10979" actId="26606"/>
          <ac:spMkLst>
            <pc:docMk/>
            <pc:sldMk cId="3466267745" sldId="3873"/>
            <ac:spMk id="17" creationId="{081E4A58-353D-44AE-B2FC-2A74E2E400F7}"/>
          </ac:spMkLst>
        </pc:spChg>
      </pc:sldChg>
      <pc:sldChg chg="addSp delSp modSp new mod modTransition setBg">
        <pc:chgData name="simon sykes" userId="430cc5252c2db01b" providerId="LiveId" clId="{2108FEBA-8BDC-4352-9AA6-967E16D687D9}" dt="2022-11-04T10:39:47.811" v="16607"/>
        <pc:sldMkLst>
          <pc:docMk/>
          <pc:sldMk cId="840820871" sldId="3874"/>
        </pc:sldMkLst>
        <pc:spChg chg="mod">
          <ac:chgData name="simon sykes" userId="430cc5252c2db01b" providerId="LiveId" clId="{2108FEBA-8BDC-4352-9AA6-967E16D687D9}" dt="2022-11-03T16:10:54.872" v="11225" actId="26606"/>
          <ac:spMkLst>
            <pc:docMk/>
            <pc:sldMk cId="840820871" sldId="3874"/>
            <ac:spMk id="2" creationId="{2982448B-6628-7810-01D3-241773A40DCF}"/>
          </ac:spMkLst>
        </pc:spChg>
        <pc:spChg chg="add del mod">
          <ac:chgData name="simon sykes" userId="430cc5252c2db01b" providerId="LiveId" clId="{2108FEBA-8BDC-4352-9AA6-967E16D687D9}" dt="2022-11-03T16:10:54.872" v="11225" actId="26606"/>
          <ac:spMkLst>
            <pc:docMk/>
            <pc:sldMk cId="840820871" sldId="3874"/>
            <ac:spMk id="3" creationId="{575FB75F-AAE0-B116-740D-C20D5EF348CD}"/>
          </ac:spMkLst>
        </pc:spChg>
        <pc:spChg chg="mod">
          <ac:chgData name="simon sykes" userId="430cc5252c2db01b" providerId="LiveId" clId="{2108FEBA-8BDC-4352-9AA6-967E16D687D9}" dt="2022-11-03T16:14:43.649" v="11750" actId="20577"/>
          <ac:spMkLst>
            <pc:docMk/>
            <pc:sldMk cId="840820871" sldId="3874"/>
            <ac:spMk id="4" creationId="{CC438ACE-FEDD-4EF4-0651-31E3AC861629}"/>
          </ac:spMkLst>
        </pc:spChg>
        <pc:spChg chg="mod">
          <ac:chgData name="simon sykes" userId="430cc5252c2db01b" providerId="LiveId" clId="{2108FEBA-8BDC-4352-9AA6-967E16D687D9}" dt="2022-11-03T16:14:37.128" v="11732" actId="20577"/>
          <ac:spMkLst>
            <pc:docMk/>
            <pc:sldMk cId="840820871" sldId="3874"/>
            <ac:spMk id="5" creationId="{EAB36D0D-1074-ED31-D40B-F5204F5C8EF9}"/>
          </ac:spMkLst>
        </pc:spChg>
        <pc:spChg chg="mod">
          <ac:chgData name="simon sykes" userId="430cc5252c2db01b" providerId="LiveId" clId="{2108FEBA-8BDC-4352-9AA6-967E16D687D9}" dt="2022-11-03T16:10:54.872" v="11225" actId="26606"/>
          <ac:spMkLst>
            <pc:docMk/>
            <pc:sldMk cId="840820871" sldId="3874"/>
            <ac:spMk id="6" creationId="{2457AB07-581A-C151-BEBE-76D49CE4596A}"/>
          </ac:spMkLst>
        </pc:spChg>
        <pc:spChg chg="add del">
          <ac:chgData name="simon sykes" userId="430cc5252c2db01b" providerId="LiveId" clId="{2108FEBA-8BDC-4352-9AA6-967E16D687D9}" dt="2022-11-03T16:10:54.853" v="11224" actId="26606"/>
          <ac:spMkLst>
            <pc:docMk/>
            <pc:sldMk cId="840820871" sldId="3874"/>
            <ac:spMk id="12" creationId="{9DBC8166-481C-4473-95F5-9A5B9073B7F1}"/>
          </ac:spMkLst>
        </pc:spChg>
        <pc:spChg chg="add del">
          <ac:chgData name="simon sykes" userId="430cc5252c2db01b" providerId="LiveId" clId="{2108FEBA-8BDC-4352-9AA6-967E16D687D9}" dt="2022-11-03T16:10:54.853" v="11224" actId="26606"/>
          <ac:spMkLst>
            <pc:docMk/>
            <pc:sldMk cId="840820871" sldId="3874"/>
            <ac:spMk id="14" creationId="{A5A5CE6E-90AF-4D43-A014-1F9EC83EB93D}"/>
          </ac:spMkLst>
        </pc:spChg>
        <pc:spChg chg="add">
          <ac:chgData name="simon sykes" userId="430cc5252c2db01b" providerId="LiveId" clId="{2108FEBA-8BDC-4352-9AA6-967E16D687D9}" dt="2022-11-03T16:10:54.872" v="11225" actId="26606"/>
          <ac:spMkLst>
            <pc:docMk/>
            <pc:sldMk cId="840820871" sldId="3874"/>
            <ac:spMk id="16" creationId="{6E895C8D-1379-40B8-8B1B-B6F5AEAF0A6C}"/>
          </ac:spMkLst>
        </pc:spChg>
        <pc:spChg chg="add">
          <ac:chgData name="simon sykes" userId="430cc5252c2db01b" providerId="LiveId" clId="{2108FEBA-8BDC-4352-9AA6-967E16D687D9}" dt="2022-11-03T16:10:54.872" v="11225" actId="26606"/>
          <ac:spMkLst>
            <pc:docMk/>
            <pc:sldMk cId="840820871" sldId="3874"/>
            <ac:spMk id="17" creationId="{545D489D-16E1-484D-867B-144368D74B83}"/>
          </ac:spMkLst>
        </pc:spChg>
        <pc:spChg chg="add">
          <ac:chgData name="simon sykes" userId="430cc5252c2db01b" providerId="LiveId" clId="{2108FEBA-8BDC-4352-9AA6-967E16D687D9}" dt="2022-11-03T16:10:54.872" v="11225" actId="26606"/>
          <ac:spMkLst>
            <pc:docMk/>
            <pc:sldMk cId="840820871" sldId="3874"/>
            <ac:spMk id="18" creationId="{49A496F5-B01E-4BF8-9D1E-C4E53B6F9652}"/>
          </ac:spMkLst>
        </pc:spChg>
        <pc:graphicFrameChg chg="add del">
          <ac:chgData name="simon sykes" userId="430cc5252c2db01b" providerId="LiveId" clId="{2108FEBA-8BDC-4352-9AA6-967E16D687D9}" dt="2022-11-03T16:10:54.853" v="11224" actId="26606"/>
          <ac:graphicFrameMkLst>
            <pc:docMk/>
            <pc:sldMk cId="840820871" sldId="3874"/>
            <ac:graphicFrameMk id="8" creationId="{A6F8B8E5-B88E-F7CF-5A3A-CA83C7173AC9}"/>
          </ac:graphicFrameMkLst>
        </pc:graphicFrameChg>
        <pc:graphicFrameChg chg="add">
          <ac:chgData name="simon sykes" userId="430cc5252c2db01b" providerId="LiveId" clId="{2108FEBA-8BDC-4352-9AA6-967E16D687D9}" dt="2022-11-03T16:10:54.872" v="11225" actId="26606"/>
          <ac:graphicFrameMkLst>
            <pc:docMk/>
            <pc:sldMk cId="840820871" sldId="3874"/>
            <ac:graphicFrameMk id="19" creationId="{28183D07-9A9D-F46F-B68B-DDB9AB4436EB}"/>
          </ac:graphicFrameMkLst>
        </pc:graphicFrameChg>
      </pc:sldChg>
      <pc:sldChg chg="addSp delSp modSp new mod modTransition setBg">
        <pc:chgData name="simon sykes" userId="430cc5252c2db01b" providerId="LiveId" clId="{2108FEBA-8BDC-4352-9AA6-967E16D687D9}" dt="2022-11-04T10:39:47.811" v="16607"/>
        <pc:sldMkLst>
          <pc:docMk/>
          <pc:sldMk cId="3885034199" sldId="3875"/>
        </pc:sldMkLst>
        <pc:spChg chg="mod">
          <ac:chgData name="simon sykes" userId="430cc5252c2db01b" providerId="LiveId" clId="{2108FEBA-8BDC-4352-9AA6-967E16D687D9}" dt="2022-11-03T16:13:36.128" v="11580" actId="26606"/>
          <ac:spMkLst>
            <pc:docMk/>
            <pc:sldMk cId="3885034199" sldId="3875"/>
            <ac:spMk id="2" creationId="{AF0B30F3-3477-F69E-342B-FD2D0C1D4286}"/>
          </ac:spMkLst>
        </pc:spChg>
        <pc:spChg chg="add del mod">
          <ac:chgData name="simon sykes" userId="430cc5252c2db01b" providerId="LiveId" clId="{2108FEBA-8BDC-4352-9AA6-967E16D687D9}" dt="2022-11-03T16:13:36.128" v="11580" actId="26606"/>
          <ac:spMkLst>
            <pc:docMk/>
            <pc:sldMk cId="3885034199" sldId="3875"/>
            <ac:spMk id="3" creationId="{06B03A31-7DD8-D7A3-1284-1B36BC4B3EEB}"/>
          </ac:spMkLst>
        </pc:spChg>
        <pc:spChg chg="mod">
          <ac:chgData name="simon sykes" userId="430cc5252c2db01b" providerId="LiveId" clId="{2108FEBA-8BDC-4352-9AA6-967E16D687D9}" dt="2022-11-03T16:14:19.402" v="11687" actId="20577"/>
          <ac:spMkLst>
            <pc:docMk/>
            <pc:sldMk cId="3885034199" sldId="3875"/>
            <ac:spMk id="4" creationId="{FAE656A9-C316-700E-6826-4A148D0D805C}"/>
          </ac:spMkLst>
        </pc:spChg>
        <pc:spChg chg="mod">
          <ac:chgData name="simon sykes" userId="430cc5252c2db01b" providerId="LiveId" clId="{2108FEBA-8BDC-4352-9AA6-967E16D687D9}" dt="2022-11-03T16:14:13.049" v="11669" actId="20577"/>
          <ac:spMkLst>
            <pc:docMk/>
            <pc:sldMk cId="3885034199" sldId="3875"/>
            <ac:spMk id="5" creationId="{A987066F-7E72-976B-9FA8-2B5A1795BABE}"/>
          </ac:spMkLst>
        </pc:spChg>
        <pc:spChg chg="mod">
          <ac:chgData name="simon sykes" userId="430cc5252c2db01b" providerId="LiveId" clId="{2108FEBA-8BDC-4352-9AA6-967E16D687D9}" dt="2022-11-03T16:13:36.128" v="11580" actId="26606"/>
          <ac:spMkLst>
            <pc:docMk/>
            <pc:sldMk cId="3885034199" sldId="3875"/>
            <ac:spMk id="6" creationId="{4EDD173B-0FA3-F5C0-1269-788CE0E4C287}"/>
          </ac:spMkLst>
        </pc:spChg>
        <pc:spChg chg="add del">
          <ac:chgData name="simon sykes" userId="430cc5252c2db01b" providerId="LiveId" clId="{2108FEBA-8BDC-4352-9AA6-967E16D687D9}" dt="2022-11-03T16:13:35.100" v="11577" actId="26606"/>
          <ac:spMkLst>
            <pc:docMk/>
            <pc:sldMk cId="3885034199" sldId="3875"/>
            <ac:spMk id="12" creationId="{AE2B703B-46F9-481A-A605-82E2A828C4FA}"/>
          </ac:spMkLst>
        </pc:spChg>
        <pc:spChg chg="add del">
          <ac:chgData name="simon sykes" userId="430cc5252c2db01b" providerId="LiveId" clId="{2108FEBA-8BDC-4352-9AA6-967E16D687D9}" dt="2022-11-03T16:13:35.100" v="11577" actId="26606"/>
          <ac:spMkLst>
            <pc:docMk/>
            <pc:sldMk cId="3885034199" sldId="3875"/>
            <ac:spMk id="14" creationId="{F13BE4D7-0C3D-4906-B230-A1C5B4665CCF}"/>
          </ac:spMkLst>
        </pc:spChg>
        <pc:spChg chg="add del">
          <ac:chgData name="simon sykes" userId="430cc5252c2db01b" providerId="LiveId" clId="{2108FEBA-8BDC-4352-9AA6-967E16D687D9}" dt="2022-11-03T16:13:36.111" v="11579" actId="26606"/>
          <ac:spMkLst>
            <pc:docMk/>
            <pc:sldMk cId="3885034199" sldId="3875"/>
            <ac:spMk id="16" creationId="{AE2B703B-46F9-481A-A605-82E2A828C4FA}"/>
          </ac:spMkLst>
        </pc:spChg>
        <pc:spChg chg="add del">
          <ac:chgData name="simon sykes" userId="430cc5252c2db01b" providerId="LiveId" clId="{2108FEBA-8BDC-4352-9AA6-967E16D687D9}" dt="2022-11-03T16:13:36.111" v="11579" actId="26606"/>
          <ac:spMkLst>
            <pc:docMk/>
            <pc:sldMk cId="3885034199" sldId="3875"/>
            <ac:spMk id="17" creationId="{F13BE4D7-0C3D-4906-B230-A1C5B4665CCF}"/>
          </ac:spMkLst>
        </pc:spChg>
        <pc:spChg chg="add">
          <ac:chgData name="simon sykes" userId="430cc5252c2db01b" providerId="LiveId" clId="{2108FEBA-8BDC-4352-9AA6-967E16D687D9}" dt="2022-11-03T16:13:36.128" v="11580" actId="26606"/>
          <ac:spMkLst>
            <pc:docMk/>
            <pc:sldMk cId="3885034199" sldId="3875"/>
            <ac:spMk id="20" creationId="{AE2B703B-46F9-481A-A605-82E2A828C4FA}"/>
          </ac:spMkLst>
        </pc:spChg>
        <pc:spChg chg="add">
          <ac:chgData name="simon sykes" userId="430cc5252c2db01b" providerId="LiveId" clId="{2108FEBA-8BDC-4352-9AA6-967E16D687D9}" dt="2022-11-03T16:13:36.128" v="11580" actId="26606"/>
          <ac:spMkLst>
            <pc:docMk/>
            <pc:sldMk cId="3885034199" sldId="3875"/>
            <ac:spMk id="21" creationId="{F13BE4D7-0C3D-4906-B230-A1C5B4665CCF}"/>
          </ac:spMkLst>
        </pc:spChg>
        <pc:graphicFrameChg chg="add del">
          <ac:chgData name="simon sykes" userId="430cc5252c2db01b" providerId="LiveId" clId="{2108FEBA-8BDC-4352-9AA6-967E16D687D9}" dt="2022-11-03T16:13:35.100" v="11577" actId="26606"/>
          <ac:graphicFrameMkLst>
            <pc:docMk/>
            <pc:sldMk cId="3885034199" sldId="3875"/>
            <ac:graphicFrameMk id="8" creationId="{5A1424B7-26BA-AE87-D0EC-95D5F73F4200}"/>
          </ac:graphicFrameMkLst>
        </pc:graphicFrameChg>
        <pc:graphicFrameChg chg="add del">
          <ac:chgData name="simon sykes" userId="430cc5252c2db01b" providerId="LiveId" clId="{2108FEBA-8BDC-4352-9AA6-967E16D687D9}" dt="2022-11-03T16:13:36.111" v="11579" actId="26606"/>
          <ac:graphicFrameMkLst>
            <pc:docMk/>
            <pc:sldMk cId="3885034199" sldId="3875"/>
            <ac:graphicFrameMk id="18" creationId="{38F22A89-44DD-CA71-5F8E-400DCD4FE177}"/>
          </ac:graphicFrameMkLst>
        </pc:graphicFrameChg>
        <pc:graphicFrameChg chg="add mod">
          <ac:chgData name="simon sykes" userId="430cc5252c2db01b" providerId="LiveId" clId="{2108FEBA-8BDC-4352-9AA6-967E16D687D9}" dt="2022-11-04T10:38:46.382" v="16594" actId="20577"/>
          <ac:graphicFrameMkLst>
            <pc:docMk/>
            <pc:sldMk cId="3885034199" sldId="3875"/>
            <ac:graphicFrameMk id="22" creationId="{5A1424B7-26BA-AE87-D0EC-95D5F73F4200}"/>
          </ac:graphicFrameMkLst>
        </pc:graphicFrameChg>
      </pc:sldChg>
      <pc:sldChg chg="addSp delSp modSp new mod modTransition setBg">
        <pc:chgData name="simon sykes" userId="430cc5252c2db01b" providerId="LiveId" clId="{2108FEBA-8BDC-4352-9AA6-967E16D687D9}" dt="2022-11-04T10:39:47.811" v="16607"/>
        <pc:sldMkLst>
          <pc:docMk/>
          <pc:sldMk cId="157317271" sldId="3876"/>
        </pc:sldMkLst>
        <pc:spChg chg="mod">
          <ac:chgData name="simon sykes" userId="430cc5252c2db01b" providerId="LiveId" clId="{2108FEBA-8BDC-4352-9AA6-967E16D687D9}" dt="2022-11-03T16:23:58.679" v="12257" actId="26606"/>
          <ac:spMkLst>
            <pc:docMk/>
            <pc:sldMk cId="157317271" sldId="3876"/>
            <ac:spMk id="2" creationId="{BA2A7A4C-0FDA-B796-6260-02BF4CDBFCF1}"/>
          </ac:spMkLst>
        </pc:spChg>
        <pc:spChg chg="del mod">
          <ac:chgData name="simon sykes" userId="430cc5252c2db01b" providerId="LiveId" clId="{2108FEBA-8BDC-4352-9AA6-967E16D687D9}" dt="2022-11-03T16:23:58.679" v="12257" actId="26606"/>
          <ac:spMkLst>
            <pc:docMk/>
            <pc:sldMk cId="157317271" sldId="3876"/>
            <ac:spMk id="3" creationId="{A609FB2E-5D5F-14C9-F6DA-895548B7EDA7}"/>
          </ac:spMkLst>
        </pc:spChg>
        <pc:spChg chg="mod">
          <ac:chgData name="simon sykes" userId="430cc5252c2db01b" providerId="LiveId" clId="{2108FEBA-8BDC-4352-9AA6-967E16D687D9}" dt="2022-11-03T16:23:58.679" v="12257" actId="26606"/>
          <ac:spMkLst>
            <pc:docMk/>
            <pc:sldMk cId="157317271" sldId="3876"/>
            <ac:spMk id="4" creationId="{DCF655D4-62B0-3190-7630-B5678F34F7AA}"/>
          </ac:spMkLst>
        </pc:spChg>
        <pc:spChg chg="mod">
          <ac:chgData name="simon sykes" userId="430cc5252c2db01b" providerId="LiveId" clId="{2108FEBA-8BDC-4352-9AA6-967E16D687D9}" dt="2022-11-03T16:23:58.679" v="12257" actId="26606"/>
          <ac:spMkLst>
            <pc:docMk/>
            <pc:sldMk cId="157317271" sldId="3876"/>
            <ac:spMk id="5" creationId="{EFA941E0-F233-27D4-12AD-6911C2FBC6DF}"/>
          </ac:spMkLst>
        </pc:spChg>
        <pc:spChg chg="mod">
          <ac:chgData name="simon sykes" userId="430cc5252c2db01b" providerId="LiveId" clId="{2108FEBA-8BDC-4352-9AA6-967E16D687D9}" dt="2022-11-03T16:23:58.679" v="12257" actId="26606"/>
          <ac:spMkLst>
            <pc:docMk/>
            <pc:sldMk cId="157317271" sldId="3876"/>
            <ac:spMk id="6" creationId="{2774F63B-8BC3-32D7-F0D9-592C9672A701}"/>
          </ac:spMkLst>
        </pc:spChg>
        <pc:spChg chg="add">
          <ac:chgData name="simon sykes" userId="430cc5252c2db01b" providerId="LiveId" clId="{2108FEBA-8BDC-4352-9AA6-967E16D687D9}" dt="2022-11-03T16:23:58.679" v="12257" actId="26606"/>
          <ac:spMkLst>
            <pc:docMk/>
            <pc:sldMk cId="157317271" sldId="3876"/>
            <ac:spMk id="12" creationId="{7DA1F35B-C8F7-4A5A-9339-7DA4D785B300}"/>
          </ac:spMkLst>
        </pc:spChg>
        <pc:spChg chg="add">
          <ac:chgData name="simon sykes" userId="430cc5252c2db01b" providerId="LiveId" clId="{2108FEBA-8BDC-4352-9AA6-967E16D687D9}" dt="2022-11-03T16:23:58.679" v="12257" actId="26606"/>
          <ac:spMkLst>
            <pc:docMk/>
            <pc:sldMk cId="157317271" sldId="3876"/>
            <ac:spMk id="14" creationId="{B2D4AD41-40DA-4A81-92F5-B6E3BA1ED82A}"/>
          </ac:spMkLst>
        </pc:spChg>
        <pc:graphicFrameChg chg="add">
          <ac:chgData name="simon sykes" userId="430cc5252c2db01b" providerId="LiveId" clId="{2108FEBA-8BDC-4352-9AA6-967E16D687D9}" dt="2022-11-03T16:23:58.679" v="12257" actId="26606"/>
          <ac:graphicFrameMkLst>
            <pc:docMk/>
            <pc:sldMk cId="157317271" sldId="3876"/>
            <ac:graphicFrameMk id="8" creationId="{46A41C98-A243-36DC-1457-1AE3D2BAE798}"/>
          </ac:graphicFrameMkLst>
        </pc:graphicFrameChg>
      </pc:sldChg>
      <pc:sldChg chg="addSp delSp modSp new mod modTransition setBg">
        <pc:chgData name="simon sykes" userId="430cc5252c2db01b" providerId="LiveId" clId="{2108FEBA-8BDC-4352-9AA6-967E16D687D9}" dt="2022-11-04T10:39:47.811" v="16607"/>
        <pc:sldMkLst>
          <pc:docMk/>
          <pc:sldMk cId="2046823541" sldId="3877"/>
        </pc:sldMkLst>
        <pc:spChg chg="mod">
          <ac:chgData name="simon sykes" userId="430cc5252c2db01b" providerId="LiveId" clId="{2108FEBA-8BDC-4352-9AA6-967E16D687D9}" dt="2022-11-03T16:29:03.468" v="12818" actId="26606"/>
          <ac:spMkLst>
            <pc:docMk/>
            <pc:sldMk cId="2046823541" sldId="3877"/>
            <ac:spMk id="2" creationId="{8F09C679-6BB9-C984-213E-78BD50E25FF1}"/>
          </ac:spMkLst>
        </pc:spChg>
        <pc:spChg chg="del mod">
          <ac:chgData name="simon sykes" userId="430cc5252c2db01b" providerId="LiveId" clId="{2108FEBA-8BDC-4352-9AA6-967E16D687D9}" dt="2022-11-03T16:29:03.468" v="12818" actId="26606"/>
          <ac:spMkLst>
            <pc:docMk/>
            <pc:sldMk cId="2046823541" sldId="3877"/>
            <ac:spMk id="3" creationId="{226FAC9B-4D28-6BA5-F5F5-39A2DCECD52C}"/>
          </ac:spMkLst>
        </pc:spChg>
        <pc:spChg chg="mod">
          <ac:chgData name="simon sykes" userId="430cc5252c2db01b" providerId="LiveId" clId="{2108FEBA-8BDC-4352-9AA6-967E16D687D9}" dt="2022-11-03T16:29:03.468" v="12818" actId="26606"/>
          <ac:spMkLst>
            <pc:docMk/>
            <pc:sldMk cId="2046823541" sldId="3877"/>
            <ac:spMk id="4" creationId="{6D30C846-719A-8F19-3181-AAF1D9816619}"/>
          </ac:spMkLst>
        </pc:spChg>
        <pc:spChg chg="mod">
          <ac:chgData name="simon sykes" userId="430cc5252c2db01b" providerId="LiveId" clId="{2108FEBA-8BDC-4352-9AA6-967E16D687D9}" dt="2022-11-03T16:29:56.855" v="12831" actId="26606"/>
          <ac:spMkLst>
            <pc:docMk/>
            <pc:sldMk cId="2046823541" sldId="3877"/>
            <ac:spMk id="5" creationId="{ECA3C27E-4C02-44A0-4CED-739E2C43BCF2}"/>
          </ac:spMkLst>
        </pc:spChg>
        <pc:spChg chg="mod">
          <ac:chgData name="simon sykes" userId="430cc5252c2db01b" providerId="LiveId" clId="{2108FEBA-8BDC-4352-9AA6-967E16D687D9}" dt="2022-11-03T16:29:56.855" v="12831" actId="26606"/>
          <ac:spMkLst>
            <pc:docMk/>
            <pc:sldMk cId="2046823541" sldId="3877"/>
            <ac:spMk id="6" creationId="{6CD4CD96-7A09-4CE9-D13A-93CF14895E1D}"/>
          </ac:spMkLst>
        </pc:spChg>
        <pc:spChg chg="add del">
          <ac:chgData name="simon sykes" userId="430cc5252c2db01b" providerId="LiveId" clId="{2108FEBA-8BDC-4352-9AA6-967E16D687D9}" dt="2022-11-03T16:29:20.438" v="12826" actId="26606"/>
          <ac:spMkLst>
            <pc:docMk/>
            <pc:sldMk cId="2046823541" sldId="3877"/>
            <ac:spMk id="12" creationId="{AE5A632B-B15A-489E-8337-BC0F40DBC21F}"/>
          </ac:spMkLst>
        </pc:spChg>
        <pc:spChg chg="add del">
          <ac:chgData name="simon sykes" userId="430cc5252c2db01b" providerId="LiveId" clId="{2108FEBA-8BDC-4352-9AA6-967E16D687D9}" dt="2022-11-03T16:29:20.438" v="12826" actId="26606"/>
          <ac:spMkLst>
            <pc:docMk/>
            <pc:sldMk cId="2046823541" sldId="3877"/>
            <ac:spMk id="14" creationId="{6E895C8D-1379-40B8-8B1B-B6F5AEAF0A6C}"/>
          </ac:spMkLst>
        </pc:spChg>
        <pc:spChg chg="add del">
          <ac:chgData name="simon sykes" userId="430cc5252c2db01b" providerId="LiveId" clId="{2108FEBA-8BDC-4352-9AA6-967E16D687D9}" dt="2022-11-03T16:29:20.438" v="12826" actId="26606"/>
          <ac:spMkLst>
            <pc:docMk/>
            <pc:sldMk cId="2046823541" sldId="3877"/>
            <ac:spMk id="16" creationId="{651547D7-AD18-407B-A5F4-F8225B5DCFCC}"/>
          </ac:spMkLst>
        </pc:spChg>
        <pc:spChg chg="add del">
          <ac:chgData name="simon sykes" userId="430cc5252c2db01b" providerId="LiveId" clId="{2108FEBA-8BDC-4352-9AA6-967E16D687D9}" dt="2022-11-03T16:29:56.855" v="12831" actId="26606"/>
          <ac:spMkLst>
            <pc:docMk/>
            <pc:sldMk cId="2046823541" sldId="3877"/>
            <ac:spMk id="21" creationId="{AE5A632B-B15A-489E-8337-BC0F40DBC21F}"/>
          </ac:spMkLst>
        </pc:spChg>
        <pc:spChg chg="add del">
          <ac:chgData name="simon sykes" userId="430cc5252c2db01b" providerId="LiveId" clId="{2108FEBA-8BDC-4352-9AA6-967E16D687D9}" dt="2022-11-03T16:29:56.855" v="12831" actId="26606"/>
          <ac:spMkLst>
            <pc:docMk/>
            <pc:sldMk cId="2046823541" sldId="3877"/>
            <ac:spMk id="23" creationId="{6E895C8D-1379-40B8-8B1B-B6F5AEAF0A6C}"/>
          </ac:spMkLst>
        </pc:spChg>
        <pc:spChg chg="add del">
          <ac:chgData name="simon sykes" userId="430cc5252c2db01b" providerId="LiveId" clId="{2108FEBA-8BDC-4352-9AA6-967E16D687D9}" dt="2022-11-03T16:29:56.855" v="12831" actId="26606"/>
          <ac:spMkLst>
            <pc:docMk/>
            <pc:sldMk cId="2046823541" sldId="3877"/>
            <ac:spMk id="25" creationId="{651547D7-AD18-407B-A5F4-F8225B5DCFCC}"/>
          </ac:spMkLst>
        </pc:spChg>
        <pc:spChg chg="add">
          <ac:chgData name="simon sykes" userId="430cc5252c2db01b" providerId="LiveId" clId="{2108FEBA-8BDC-4352-9AA6-967E16D687D9}" dt="2022-11-03T16:29:56.855" v="12831" actId="26606"/>
          <ac:spMkLst>
            <pc:docMk/>
            <pc:sldMk cId="2046823541" sldId="3877"/>
            <ac:spMk id="30" creationId="{545D489D-16E1-484D-867B-144368D74B83}"/>
          </ac:spMkLst>
        </pc:spChg>
        <pc:spChg chg="add">
          <ac:chgData name="simon sykes" userId="430cc5252c2db01b" providerId="LiveId" clId="{2108FEBA-8BDC-4352-9AA6-967E16D687D9}" dt="2022-11-03T16:29:56.855" v="12831" actId="26606"/>
          <ac:spMkLst>
            <pc:docMk/>
            <pc:sldMk cId="2046823541" sldId="3877"/>
            <ac:spMk id="32" creationId="{49A496F5-B01E-4BF8-9D1E-C4E53B6F9652}"/>
          </ac:spMkLst>
        </pc:spChg>
        <pc:spChg chg="add">
          <ac:chgData name="simon sykes" userId="430cc5252c2db01b" providerId="LiveId" clId="{2108FEBA-8BDC-4352-9AA6-967E16D687D9}" dt="2022-11-03T16:29:56.855" v="12831" actId="26606"/>
          <ac:spMkLst>
            <pc:docMk/>
            <pc:sldMk cId="2046823541" sldId="3877"/>
            <ac:spMk id="34" creationId="{6E895C8D-1379-40B8-8B1B-B6F5AEAF0A6C}"/>
          </ac:spMkLst>
        </pc:spChg>
        <pc:graphicFrameChg chg="add mod modGraphic">
          <ac:chgData name="simon sykes" userId="430cc5252c2db01b" providerId="LiveId" clId="{2108FEBA-8BDC-4352-9AA6-967E16D687D9}" dt="2022-11-03T16:29:56.855" v="12831" actId="26606"/>
          <ac:graphicFrameMkLst>
            <pc:docMk/>
            <pc:sldMk cId="2046823541" sldId="3877"/>
            <ac:graphicFrameMk id="8" creationId="{A17D4A99-2D11-4D98-3DBB-10FCDE79A391}"/>
          </ac:graphicFrameMkLst>
        </pc:graphicFrameChg>
      </pc:sldChg>
      <pc:sldChg chg="addSp delSp modSp new mod modTransition setBg modClrScheme chgLayout">
        <pc:chgData name="simon sykes" userId="430cc5252c2db01b" providerId="LiveId" clId="{2108FEBA-8BDC-4352-9AA6-967E16D687D9}" dt="2022-11-04T10:39:47.811" v="16607"/>
        <pc:sldMkLst>
          <pc:docMk/>
          <pc:sldMk cId="1001495979" sldId="3878"/>
        </pc:sldMkLst>
        <pc:spChg chg="del mod ord">
          <ac:chgData name="simon sykes" userId="430cc5252c2db01b" providerId="LiveId" clId="{2108FEBA-8BDC-4352-9AA6-967E16D687D9}" dt="2022-11-03T16:34:24.110" v="12833" actId="700"/>
          <ac:spMkLst>
            <pc:docMk/>
            <pc:sldMk cId="1001495979" sldId="3878"/>
            <ac:spMk id="2" creationId="{E0601A26-895B-CA15-CB6A-C8351C680C61}"/>
          </ac:spMkLst>
        </pc:spChg>
        <pc:spChg chg="del mod ord">
          <ac:chgData name="simon sykes" userId="430cc5252c2db01b" providerId="LiveId" clId="{2108FEBA-8BDC-4352-9AA6-967E16D687D9}" dt="2022-11-03T16:34:24.110" v="12833" actId="700"/>
          <ac:spMkLst>
            <pc:docMk/>
            <pc:sldMk cId="1001495979" sldId="3878"/>
            <ac:spMk id="3" creationId="{608D9348-C859-8BCC-DD42-ED1F55B19EA4}"/>
          </ac:spMkLst>
        </pc:spChg>
        <pc:spChg chg="mod ord">
          <ac:chgData name="simon sykes" userId="430cc5252c2db01b" providerId="LiveId" clId="{2108FEBA-8BDC-4352-9AA6-967E16D687D9}" dt="2022-11-03T16:36:28.979" v="13068" actId="26606"/>
          <ac:spMkLst>
            <pc:docMk/>
            <pc:sldMk cId="1001495979" sldId="3878"/>
            <ac:spMk id="4" creationId="{3E219BA0-354F-18ED-AA67-254877B25D04}"/>
          </ac:spMkLst>
        </pc:spChg>
        <pc:spChg chg="mod ord">
          <ac:chgData name="simon sykes" userId="430cc5252c2db01b" providerId="LiveId" clId="{2108FEBA-8BDC-4352-9AA6-967E16D687D9}" dt="2022-11-03T16:36:28.979" v="13068" actId="26606"/>
          <ac:spMkLst>
            <pc:docMk/>
            <pc:sldMk cId="1001495979" sldId="3878"/>
            <ac:spMk id="5" creationId="{0DCCCABF-D942-C960-F9D9-D5392F0EAF7B}"/>
          </ac:spMkLst>
        </pc:spChg>
        <pc:spChg chg="mod ord">
          <ac:chgData name="simon sykes" userId="430cc5252c2db01b" providerId="LiveId" clId="{2108FEBA-8BDC-4352-9AA6-967E16D687D9}" dt="2022-11-03T16:36:28.979" v="13068" actId="26606"/>
          <ac:spMkLst>
            <pc:docMk/>
            <pc:sldMk cId="1001495979" sldId="3878"/>
            <ac:spMk id="6" creationId="{970DC2B2-8A07-D82B-5EC8-1EE3776DE7D2}"/>
          </ac:spMkLst>
        </pc:spChg>
        <pc:spChg chg="add del mod ord">
          <ac:chgData name="simon sykes" userId="430cc5252c2db01b" providerId="LiveId" clId="{2108FEBA-8BDC-4352-9AA6-967E16D687D9}" dt="2022-11-03T16:34:37.464" v="12834" actId="700"/>
          <ac:spMkLst>
            <pc:docMk/>
            <pc:sldMk cId="1001495979" sldId="3878"/>
            <ac:spMk id="7" creationId="{3F1B6AB6-2832-5BAE-6EB9-8EACB40CB6B7}"/>
          </ac:spMkLst>
        </pc:spChg>
        <pc:spChg chg="add del mod ord">
          <ac:chgData name="simon sykes" userId="430cc5252c2db01b" providerId="LiveId" clId="{2108FEBA-8BDC-4352-9AA6-967E16D687D9}" dt="2022-11-03T16:34:37.464" v="12834" actId="700"/>
          <ac:spMkLst>
            <pc:docMk/>
            <pc:sldMk cId="1001495979" sldId="3878"/>
            <ac:spMk id="8" creationId="{73727893-EC24-376F-A289-32CDEE7EE58E}"/>
          </ac:spMkLst>
        </pc:spChg>
        <pc:spChg chg="add mod ord">
          <ac:chgData name="simon sykes" userId="430cc5252c2db01b" providerId="LiveId" clId="{2108FEBA-8BDC-4352-9AA6-967E16D687D9}" dt="2022-11-03T16:36:34.255" v="13069" actId="1076"/>
          <ac:spMkLst>
            <pc:docMk/>
            <pc:sldMk cId="1001495979" sldId="3878"/>
            <ac:spMk id="9" creationId="{DB894643-A5F4-CB6F-78EF-2834A54A11D4}"/>
          </ac:spMkLst>
        </pc:spChg>
        <pc:spChg chg="add del mod ord">
          <ac:chgData name="simon sykes" userId="430cc5252c2db01b" providerId="LiveId" clId="{2108FEBA-8BDC-4352-9AA6-967E16D687D9}" dt="2022-11-03T16:36:28.979" v="13068" actId="26606"/>
          <ac:spMkLst>
            <pc:docMk/>
            <pc:sldMk cId="1001495979" sldId="3878"/>
            <ac:spMk id="10" creationId="{ED6CEEE4-D29C-68F2-B85D-AC3404E1B02A}"/>
          </ac:spMkLst>
        </pc:spChg>
        <pc:spChg chg="add del">
          <ac:chgData name="simon sykes" userId="430cc5252c2db01b" providerId="LiveId" clId="{2108FEBA-8BDC-4352-9AA6-967E16D687D9}" dt="2022-11-03T16:36:28.971" v="13067" actId="26606"/>
          <ac:spMkLst>
            <pc:docMk/>
            <pc:sldMk cId="1001495979" sldId="3878"/>
            <ac:spMk id="15" creationId="{1709F1D5-B0F1-4714-A239-E5B61C161915}"/>
          </ac:spMkLst>
        </pc:spChg>
        <pc:spChg chg="add del">
          <ac:chgData name="simon sykes" userId="430cc5252c2db01b" providerId="LiveId" clId="{2108FEBA-8BDC-4352-9AA6-967E16D687D9}" dt="2022-11-03T16:36:24.394" v="13063" actId="26606"/>
          <ac:spMkLst>
            <pc:docMk/>
            <pc:sldMk cId="1001495979" sldId="3878"/>
            <ac:spMk id="16" creationId="{9DBC8166-481C-4473-95F5-9A5B9073B7F1}"/>
          </ac:spMkLst>
        </pc:spChg>
        <pc:spChg chg="add del">
          <ac:chgData name="simon sykes" userId="430cc5252c2db01b" providerId="LiveId" clId="{2108FEBA-8BDC-4352-9AA6-967E16D687D9}" dt="2022-11-03T16:36:28.971" v="13067" actId="26606"/>
          <ac:spMkLst>
            <pc:docMk/>
            <pc:sldMk cId="1001495979" sldId="3878"/>
            <ac:spMk id="17" creationId="{228FB460-D3FF-4440-A020-05982A09E517}"/>
          </ac:spMkLst>
        </pc:spChg>
        <pc:spChg chg="add del">
          <ac:chgData name="simon sykes" userId="430cc5252c2db01b" providerId="LiveId" clId="{2108FEBA-8BDC-4352-9AA6-967E16D687D9}" dt="2022-11-03T16:36:24.394" v="13063" actId="26606"/>
          <ac:spMkLst>
            <pc:docMk/>
            <pc:sldMk cId="1001495979" sldId="3878"/>
            <ac:spMk id="18" creationId="{A5A5CE6E-90AF-4D43-A014-1F9EC83EB93D}"/>
          </ac:spMkLst>
        </pc:spChg>
        <pc:spChg chg="add del">
          <ac:chgData name="simon sykes" userId="430cc5252c2db01b" providerId="LiveId" clId="{2108FEBA-8BDC-4352-9AA6-967E16D687D9}" dt="2022-11-03T16:36:28.971" v="13067" actId="26606"/>
          <ac:spMkLst>
            <pc:docMk/>
            <pc:sldMk cId="1001495979" sldId="3878"/>
            <ac:spMk id="19" creationId="{14847E93-7DC1-4D4B-8829-B19AA7137C50}"/>
          </ac:spMkLst>
        </pc:spChg>
        <pc:spChg chg="add del">
          <ac:chgData name="simon sykes" userId="430cc5252c2db01b" providerId="LiveId" clId="{2108FEBA-8BDC-4352-9AA6-967E16D687D9}" dt="2022-11-03T16:36:27.187" v="13065" actId="26606"/>
          <ac:spMkLst>
            <pc:docMk/>
            <pc:sldMk cId="1001495979" sldId="3878"/>
            <ac:spMk id="20" creationId="{AE2B703B-46F9-481A-A605-82E2A828C4FA}"/>
          </ac:spMkLst>
        </pc:spChg>
        <pc:spChg chg="add del">
          <ac:chgData name="simon sykes" userId="430cc5252c2db01b" providerId="LiveId" clId="{2108FEBA-8BDC-4352-9AA6-967E16D687D9}" dt="2022-11-03T16:36:27.187" v="13065" actId="26606"/>
          <ac:spMkLst>
            <pc:docMk/>
            <pc:sldMk cId="1001495979" sldId="3878"/>
            <ac:spMk id="21" creationId="{F13BE4D7-0C3D-4906-B230-A1C5B4665CCF}"/>
          </ac:spMkLst>
        </pc:spChg>
        <pc:spChg chg="add del">
          <ac:chgData name="simon sykes" userId="430cc5252c2db01b" providerId="LiveId" clId="{2108FEBA-8BDC-4352-9AA6-967E16D687D9}" dt="2022-11-03T16:36:28.971" v="13067" actId="26606"/>
          <ac:spMkLst>
            <pc:docMk/>
            <pc:sldMk cId="1001495979" sldId="3878"/>
            <ac:spMk id="23" creationId="{9F835A99-04AC-494A-A572-AFE8413CC938}"/>
          </ac:spMkLst>
        </pc:spChg>
        <pc:spChg chg="add del">
          <ac:chgData name="simon sykes" userId="430cc5252c2db01b" providerId="LiveId" clId="{2108FEBA-8BDC-4352-9AA6-967E16D687D9}" dt="2022-11-03T16:36:28.971" v="13067" actId="26606"/>
          <ac:spMkLst>
            <pc:docMk/>
            <pc:sldMk cId="1001495979" sldId="3878"/>
            <ac:spMk id="24" creationId="{5566D6E1-03A1-4D73-A4E0-35D74D568A04}"/>
          </ac:spMkLst>
        </pc:spChg>
        <pc:spChg chg="add del">
          <ac:chgData name="simon sykes" userId="430cc5252c2db01b" providerId="LiveId" clId="{2108FEBA-8BDC-4352-9AA6-967E16D687D9}" dt="2022-11-03T16:36:28.971" v="13067" actId="26606"/>
          <ac:spMkLst>
            <pc:docMk/>
            <pc:sldMk cId="1001495979" sldId="3878"/>
            <ac:spMk id="25" creationId="{7B786209-1B0B-4CA9-9BDD-F7327066A84D}"/>
          </ac:spMkLst>
        </pc:spChg>
        <pc:spChg chg="add del">
          <ac:chgData name="simon sykes" userId="430cc5252c2db01b" providerId="LiveId" clId="{2108FEBA-8BDC-4352-9AA6-967E16D687D9}" dt="2022-11-03T16:36:28.971" v="13067" actId="26606"/>
          <ac:spMkLst>
            <pc:docMk/>
            <pc:sldMk cId="1001495979" sldId="3878"/>
            <ac:spMk id="26" creationId="{ED6CEEE4-D29C-68F2-B85D-AC3404E1B02A}"/>
          </ac:spMkLst>
        </pc:spChg>
        <pc:spChg chg="add del">
          <ac:chgData name="simon sykes" userId="430cc5252c2db01b" providerId="LiveId" clId="{2108FEBA-8BDC-4352-9AA6-967E16D687D9}" dt="2022-11-03T16:36:28.971" v="13067" actId="26606"/>
          <ac:spMkLst>
            <pc:docMk/>
            <pc:sldMk cId="1001495979" sldId="3878"/>
            <ac:spMk id="27" creationId="{2D2964BB-484D-45AE-AD66-D407D0629652}"/>
          </ac:spMkLst>
        </pc:spChg>
        <pc:spChg chg="add del">
          <ac:chgData name="simon sykes" userId="430cc5252c2db01b" providerId="LiveId" clId="{2108FEBA-8BDC-4352-9AA6-967E16D687D9}" dt="2022-11-03T16:36:28.971" v="13067" actId="26606"/>
          <ac:spMkLst>
            <pc:docMk/>
            <pc:sldMk cId="1001495979" sldId="3878"/>
            <ac:spMk id="29" creationId="{6691AC69-A76E-4DAB-B565-468B6B87ACF3}"/>
          </ac:spMkLst>
        </pc:spChg>
        <pc:spChg chg="add">
          <ac:chgData name="simon sykes" userId="430cc5252c2db01b" providerId="LiveId" clId="{2108FEBA-8BDC-4352-9AA6-967E16D687D9}" dt="2022-11-03T16:36:28.979" v="13068" actId="26606"/>
          <ac:spMkLst>
            <pc:docMk/>
            <pc:sldMk cId="1001495979" sldId="3878"/>
            <ac:spMk id="31" creationId="{907EF6B7-1338-4443-8C46-6A318D952DFD}"/>
          </ac:spMkLst>
        </pc:spChg>
        <pc:spChg chg="add">
          <ac:chgData name="simon sykes" userId="430cc5252c2db01b" providerId="LiveId" clId="{2108FEBA-8BDC-4352-9AA6-967E16D687D9}" dt="2022-11-03T16:36:28.979" v="13068" actId="26606"/>
          <ac:spMkLst>
            <pc:docMk/>
            <pc:sldMk cId="1001495979" sldId="3878"/>
            <ac:spMk id="32" creationId="{DAAE4CDD-124C-4DCF-9584-B6033B545DD5}"/>
          </ac:spMkLst>
        </pc:spChg>
        <pc:spChg chg="add">
          <ac:chgData name="simon sykes" userId="430cc5252c2db01b" providerId="LiveId" clId="{2108FEBA-8BDC-4352-9AA6-967E16D687D9}" dt="2022-11-03T16:36:28.979" v="13068" actId="26606"/>
          <ac:spMkLst>
            <pc:docMk/>
            <pc:sldMk cId="1001495979" sldId="3878"/>
            <ac:spMk id="33" creationId="{ED6CEEE4-D29C-68F2-B85D-AC3404E1B02A}"/>
          </ac:spMkLst>
        </pc:spChg>
        <pc:spChg chg="add">
          <ac:chgData name="simon sykes" userId="430cc5252c2db01b" providerId="LiveId" clId="{2108FEBA-8BDC-4352-9AA6-967E16D687D9}" dt="2022-11-03T16:36:28.979" v="13068" actId="26606"/>
          <ac:spMkLst>
            <pc:docMk/>
            <pc:sldMk cId="1001495979" sldId="3878"/>
            <ac:spMk id="34" creationId="{081E4A58-353D-44AE-B2FC-2A74E2E400F7}"/>
          </ac:spMkLst>
        </pc:spChg>
        <pc:graphicFrameChg chg="add del">
          <ac:chgData name="simon sykes" userId="430cc5252c2db01b" providerId="LiveId" clId="{2108FEBA-8BDC-4352-9AA6-967E16D687D9}" dt="2022-11-03T16:36:24.394" v="13063" actId="26606"/>
          <ac:graphicFrameMkLst>
            <pc:docMk/>
            <pc:sldMk cId="1001495979" sldId="3878"/>
            <ac:graphicFrameMk id="12" creationId="{53A6CB8C-F8CF-726B-F57E-3C65BC7E18A6}"/>
          </ac:graphicFrameMkLst>
        </pc:graphicFrameChg>
        <pc:graphicFrameChg chg="add del">
          <ac:chgData name="simon sykes" userId="430cc5252c2db01b" providerId="LiveId" clId="{2108FEBA-8BDC-4352-9AA6-967E16D687D9}" dt="2022-11-03T16:36:27.187" v="13065" actId="26606"/>
          <ac:graphicFrameMkLst>
            <pc:docMk/>
            <pc:sldMk cId="1001495979" sldId="3878"/>
            <ac:graphicFrameMk id="22" creationId="{7E854AE8-E5E3-51DD-36B0-C3316E2D79F5}"/>
          </ac:graphicFrameMkLst>
        </pc:graphicFrameChg>
      </pc:sldChg>
      <pc:sldChg chg="addSp delSp modSp new mod modTransition setBg modClrScheme chgLayout">
        <pc:chgData name="simon sykes" userId="430cc5252c2db01b" providerId="LiveId" clId="{2108FEBA-8BDC-4352-9AA6-967E16D687D9}" dt="2022-11-04T10:39:47.811" v="16607"/>
        <pc:sldMkLst>
          <pc:docMk/>
          <pc:sldMk cId="3442695218" sldId="3879"/>
        </pc:sldMkLst>
        <pc:spChg chg="del mod ord">
          <ac:chgData name="simon sykes" userId="430cc5252c2db01b" providerId="LiveId" clId="{2108FEBA-8BDC-4352-9AA6-967E16D687D9}" dt="2022-11-03T16:37:08.762" v="13071" actId="700"/>
          <ac:spMkLst>
            <pc:docMk/>
            <pc:sldMk cId="3442695218" sldId="3879"/>
            <ac:spMk id="2" creationId="{D6B8484A-F60E-85BE-132E-A997B55B95BA}"/>
          </ac:spMkLst>
        </pc:spChg>
        <pc:spChg chg="del mod ord">
          <ac:chgData name="simon sykes" userId="430cc5252c2db01b" providerId="LiveId" clId="{2108FEBA-8BDC-4352-9AA6-967E16D687D9}" dt="2022-11-03T16:37:08.762" v="13071" actId="700"/>
          <ac:spMkLst>
            <pc:docMk/>
            <pc:sldMk cId="3442695218" sldId="3879"/>
            <ac:spMk id="3" creationId="{BB295B22-9593-95CF-86A9-9961FA53FCA1}"/>
          </ac:spMkLst>
        </pc:spChg>
        <pc:spChg chg="mod ord">
          <ac:chgData name="simon sykes" userId="430cc5252c2db01b" providerId="LiveId" clId="{2108FEBA-8BDC-4352-9AA6-967E16D687D9}" dt="2022-11-03T16:43:02.682" v="13877" actId="26606"/>
          <ac:spMkLst>
            <pc:docMk/>
            <pc:sldMk cId="3442695218" sldId="3879"/>
            <ac:spMk id="4" creationId="{26E07591-56F5-CF1D-A23C-2DCDC8509D3D}"/>
          </ac:spMkLst>
        </pc:spChg>
        <pc:spChg chg="mod ord">
          <ac:chgData name="simon sykes" userId="430cc5252c2db01b" providerId="LiveId" clId="{2108FEBA-8BDC-4352-9AA6-967E16D687D9}" dt="2022-11-03T16:43:02.682" v="13877" actId="26606"/>
          <ac:spMkLst>
            <pc:docMk/>
            <pc:sldMk cId="3442695218" sldId="3879"/>
            <ac:spMk id="5" creationId="{3D8F3A9B-4719-9B37-A1AB-D615FF75BBB3}"/>
          </ac:spMkLst>
        </pc:spChg>
        <pc:spChg chg="mod ord">
          <ac:chgData name="simon sykes" userId="430cc5252c2db01b" providerId="LiveId" clId="{2108FEBA-8BDC-4352-9AA6-967E16D687D9}" dt="2022-11-03T16:43:02.682" v="13877" actId="26606"/>
          <ac:spMkLst>
            <pc:docMk/>
            <pc:sldMk cId="3442695218" sldId="3879"/>
            <ac:spMk id="6" creationId="{23E01F27-D067-27B1-303B-947A97B36467}"/>
          </ac:spMkLst>
        </pc:spChg>
        <pc:spChg chg="add mod ord">
          <ac:chgData name="simon sykes" userId="430cc5252c2db01b" providerId="LiveId" clId="{2108FEBA-8BDC-4352-9AA6-967E16D687D9}" dt="2022-11-03T16:43:02.682" v="13877" actId="26606"/>
          <ac:spMkLst>
            <pc:docMk/>
            <pc:sldMk cId="3442695218" sldId="3879"/>
            <ac:spMk id="7" creationId="{BC71665C-025B-4DC0-C553-7338EE30BDDA}"/>
          </ac:spMkLst>
        </pc:spChg>
        <pc:spChg chg="add del mod ord">
          <ac:chgData name="simon sykes" userId="430cc5252c2db01b" providerId="LiveId" clId="{2108FEBA-8BDC-4352-9AA6-967E16D687D9}" dt="2022-11-03T16:42:02.010" v="13816" actId="26606"/>
          <ac:spMkLst>
            <pc:docMk/>
            <pc:sldMk cId="3442695218" sldId="3879"/>
            <ac:spMk id="8" creationId="{01F221C6-FB3C-BA9A-A2D9-970C4D1D53CE}"/>
          </ac:spMkLst>
        </pc:spChg>
        <pc:spChg chg="add del">
          <ac:chgData name="simon sykes" userId="430cc5252c2db01b" providerId="LiveId" clId="{2108FEBA-8BDC-4352-9AA6-967E16D687D9}" dt="2022-11-03T16:42:52.476" v="13870" actId="26606"/>
          <ac:spMkLst>
            <pc:docMk/>
            <pc:sldMk cId="3442695218" sldId="3879"/>
            <ac:spMk id="15" creationId="{23DA7759-3209-4FE2-96D1-4EEDD81E9EA0}"/>
          </ac:spMkLst>
        </pc:spChg>
        <pc:spChg chg="add del">
          <ac:chgData name="simon sykes" userId="430cc5252c2db01b" providerId="LiveId" clId="{2108FEBA-8BDC-4352-9AA6-967E16D687D9}" dt="2022-11-03T16:42:52.476" v="13870" actId="26606"/>
          <ac:spMkLst>
            <pc:docMk/>
            <pc:sldMk cId="3442695218" sldId="3879"/>
            <ac:spMk id="17" creationId="{41460DAD-8769-4C9F-9C8C-BB0443909D76}"/>
          </ac:spMkLst>
        </pc:spChg>
        <pc:spChg chg="add del">
          <ac:chgData name="simon sykes" userId="430cc5252c2db01b" providerId="LiveId" clId="{2108FEBA-8BDC-4352-9AA6-967E16D687D9}" dt="2022-11-03T16:42:52.476" v="13870" actId="26606"/>
          <ac:spMkLst>
            <pc:docMk/>
            <pc:sldMk cId="3442695218" sldId="3879"/>
            <ac:spMk id="19" creationId="{AE5A632B-B15A-489E-8337-BC0F40DBC21F}"/>
          </ac:spMkLst>
        </pc:spChg>
        <pc:spChg chg="add del">
          <ac:chgData name="simon sykes" userId="430cc5252c2db01b" providerId="LiveId" clId="{2108FEBA-8BDC-4352-9AA6-967E16D687D9}" dt="2022-11-03T16:42:52.476" v="13870" actId="26606"/>
          <ac:spMkLst>
            <pc:docMk/>
            <pc:sldMk cId="3442695218" sldId="3879"/>
            <ac:spMk id="21" creationId="{6E895C8D-1379-40B8-8B1B-B6F5AEAF0A6C}"/>
          </ac:spMkLst>
        </pc:spChg>
        <pc:spChg chg="add del">
          <ac:chgData name="simon sykes" userId="430cc5252c2db01b" providerId="LiveId" clId="{2108FEBA-8BDC-4352-9AA6-967E16D687D9}" dt="2022-11-03T16:42:52.476" v="13870" actId="26606"/>
          <ac:spMkLst>
            <pc:docMk/>
            <pc:sldMk cId="3442695218" sldId="3879"/>
            <ac:spMk id="23" creationId="{651547D7-AD18-407B-A5F4-F8225B5DCFCC}"/>
          </ac:spMkLst>
        </pc:spChg>
        <pc:spChg chg="add del">
          <ac:chgData name="simon sykes" userId="430cc5252c2db01b" providerId="LiveId" clId="{2108FEBA-8BDC-4352-9AA6-967E16D687D9}" dt="2022-11-03T16:42:53.690" v="13872" actId="26606"/>
          <ac:spMkLst>
            <pc:docMk/>
            <pc:sldMk cId="3442695218" sldId="3879"/>
            <ac:spMk id="25" creationId="{23DA7759-3209-4FE2-96D1-4EEDD81E9EA0}"/>
          </ac:spMkLst>
        </pc:spChg>
        <pc:spChg chg="add del">
          <ac:chgData name="simon sykes" userId="430cc5252c2db01b" providerId="LiveId" clId="{2108FEBA-8BDC-4352-9AA6-967E16D687D9}" dt="2022-11-03T16:42:53.690" v="13872" actId="26606"/>
          <ac:spMkLst>
            <pc:docMk/>
            <pc:sldMk cId="3442695218" sldId="3879"/>
            <ac:spMk id="26" creationId="{41460DAD-8769-4C9F-9C8C-BB0443909D76}"/>
          </ac:spMkLst>
        </pc:spChg>
        <pc:spChg chg="add del">
          <ac:chgData name="simon sykes" userId="430cc5252c2db01b" providerId="LiveId" clId="{2108FEBA-8BDC-4352-9AA6-967E16D687D9}" dt="2022-11-03T16:42:53.690" v="13872" actId="26606"/>
          <ac:spMkLst>
            <pc:docMk/>
            <pc:sldMk cId="3442695218" sldId="3879"/>
            <ac:spMk id="27" creationId="{545D489D-16E1-484D-867B-144368D74B83}"/>
          </ac:spMkLst>
        </pc:spChg>
        <pc:spChg chg="add del">
          <ac:chgData name="simon sykes" userId="430cc5252c2db01b" providerId="LiveId" clId="{2108FEBA-8BDC-4352-9AA6-967E16D687D9}" dt="2022-11-03T16:42:53.690" v="13872" actId="26606"/>
          <ac:spMkLst>
            <pc:docMk/>
            <pc:sldMk cId="3442695218" sldId="3879"/>
            <ac:spMk id="28" creationId="{49A496F5-B01E-4BF8-9D1E-C4E53B6F9652}"/>
          </ac:spMkLst>
        </pc:spChg>
        <pc:spChg chg="add del">
          <ac:chgData name="simon sykes" userId="430cc5252c2db01b" providerId="LiveId" clId="{2108FEBA-8BDC-4352-9AA6-967E16D687D9}" dt="2022-11-03T16:42:53.690" v="13872" actId="26606"/>
          <ac:spMkLst>
            <pc:docMk/>
            <pc:sldMk cId="3442695218" sldId="3879"/>
            <ac:spMk id="29" creationId="{6E895C8D-1379-40B8-8B1B-B6F5AEAF0A6C}"/>
          </ac:spMkLst>
        </pc:spChg>
        <pc:spChg chg="add del">
          <ac:chgData name="simon sykes" userId="430cc5252c2db01b" providerId="LiveId" clId="{2108FEBA-8BDC-4352-9AA6-967E16D687D9}" dt="2022-11-03T16:42:57.207" v="13874" actId="26606"/>
          <ac:spMkLst>
            <pc:docMk/>
            <pc:sldMk cId="3442695218" sldId="3879"/>
            <ac:spMk id="31" creationId="{23DA7759-3209-4FE2-96D1-4EEDD81E9EA0}"/>
          </ac:spMkLst>
        </pc:spChg>
        <pc:spChg chg="add del">
          <ac:chgData name="simon sykes" userId="430cc5252c2db01b" providerId="LiveId" clId="{2108FEBA-8BDC-4352-9AA6-967E16D687D9}" dt="2022-11-03T16:42:57.207" v="13874" actId="26606"/>
          <ac:spMkLst>
            <pc:docMk/>
            <pc:sldMk cId="3442695218" sldId="3879"/>
            <ac:spMk id="32" creationId="{41460DAD-8769-4C9F-9C8C-BB0443909D76}"/>
          </ac:spMkLst>
        </pc:spChg>
        <pc:spChg chg="add del">
          <ac:chgData name="simon sykes" userId="430cc5252c2db01b" providerId="LiveId" clId="{2108FEBA-8BDC-4352-9AA6-967E16D687D9}" dt="2022-11-03T16:42:57.207" v="13874" actId="26606"/>
          <ac:spMkLst>
            <pc:docMk/>
            <pc:sldMk cId="3442695218" sldId="3879"/>
            <ac:spMk id="33" creationId="{9DBC8166-481C-4473-95F5-9A5B9073B7F1}"/>
          </ac:spMkLst>
        </pc:spChg>
        <pc:spChg chg="add del">
          <ac:chgData name="simon sykes" userId="430cc5252c2db01b" providerId="LiveId" clId="{2108FEBA-8BDC-4352-9AA6-967E16D687D9}" dt="2022-11-03T16:42:57.207" v="13874" actId="26606"/>
          <ac:spMkLst>
            <pc:docMk/>
            <pc:sldMk cId="3442695218" sldId="3879"/>
            <ac:spMk id="34" creationId="{A5A5CE6E-90AF-4D43-A014-1F9EC83EB93D}"/>
          </ac:spMkLst>
        </pc:spChg>
        <pc:spChg chg="add del">
          <ac:chgData name="simon sykes" userId="430cc5252c2db01b" providerId="LiveId" clId="{2108FEBA-8BDC-4352-9AA6-967E16D687D9}" dt="2022-11-03T16:43:02.630" v="13876" actId="26606"/>
          <ac:spMkLst>
            <pc:docMk/>
            <pc:sldMk cId="3442695218" sldId="3879"/>
            <ac:spMk id="36" creationId="{23DA7759-3209-4FE2-96D1-4EEDD81E9EA0}"/>
          </ac:spMkLst>
        </pc:spChg>
        <pc:spChg chg="add del">
          <ac:chgData name="simon sykes" userId="430cc5252c2db01b" providerId="LiveId" clId="{2108FEBA-8BDC-4352-9AA6-967E16D687D9}" dt="2022-11-03T16:43:02.630" v="13876" actId="26606"/>
          <ac:spMkLst>
            <pc:docMk/>
            <pc:sldMk cId="3442695218" sldId="3879"/>
            <ac:spMk id="37" creationId="{41460DAD-8769-4C9F-9C8C-BB0443909D76}"/>
          </ac:spMkLst>
        </pc:spChg>
        <pc:spChg chg="add del">
          <ac:chgData name="simon sykes" userId="430cc5252c2db01b" providerId="LiveId" clId="{2108FEBA-8BDC-4352-9AA6-967E16D687D9}" dt="2022-11-03T16:43:02.630" v="13876" actId="26606"/>
          <ac:spMkLst>
            <pc:docMk/>
            <pc:sldMk cId="3442695218" sldId="3879"/>
            <ac:spMk id="38" creationId="{7DA1F35B-C8F7-4A5A-9339-7DA4D785B300}"/>
          </ac:spMkLst>
        </pc:spChg>
        <pc:spChg chg="add del">
          <ac:chgData name="simon sykes" userId="430cc5252c2db01b" providerId="LiveId" clId="{2108FEBA-8BDC-4352-9AA6-967E16D687D9}" dt="2022-11-03T16:43:02.630" v="13876" actId="26606"/>
          <ac:spMkLst>
            <pc:docMk/>
            <pc:sldMk cId="3442695218" sldId="3879"/>
            <ac:spMk id="39" creationId="{B2D4AD41-40DA-4A81-92F5-B6E3BA1ED82A}"/>
          </ac:spMkLst>
        </pc:spChg>
        <pc:spChg chg="add del">
          <ac:chgData name="simon sykes" userId="430cc5252c2db01b" providerId="LiveId" clId="{2108FEBA-8BDC-4352-9AA6-967E16D687D9}" dt="2022-11-03T16:43:11.755" v="13878" actId="26606"/>
          <ac:spMkLst>
            <pc:docMk/>
            <pc:sldMk cId="3442695218" sldId="3879"/>
            <ac:spMk id="41" creationId="{23DA7759-3209-4FE2-96D1-4EEDD81E9EA0}"/>
          </ac:spMkLst>
        </pc:spChg>
        <pc:spChg chg="add del">
          <ac:chgData name="simon sykes" userId="430cc5252c2db01b" providerId="LiveId" clId="{2108FEBA-8BDC-4352-9AA6-967E16D687D9}" dt="2022-11-03T16:43:11.755" v="13878" actId="26606"/>
          <ac:spMkLst>
            <pc:docMk/>
            <pc:sldMk cId="3442695218" sldId="3879"/>
            <ac:spMk id="42" creationId="{41460DAD-8769-4C9F-9C8C-BB0443909D76}"/>
          </ac:spMkLst>
        </pc:spChg>
        <pc:spChg chg="add del">
          <ac:chgData name="simon sykes" userId="430cc5252c2db01b" providerId="LiveId" clId="{2108FEBA-8BDC-4352-9AA6-967E16D687D9}" dt="2022-11-03T16:43:11.755" v="13878" actId="26606"/>
          <ac:spMkLst>
            <pc:docMk/>
            <pc:sldMk cId="3442695218" sldId="3879"/>
            <ac:spMk id="43" creationId="{545D489D-16E1-484D-867B-144368D74B83}"/>
          </ac:spMkLst>
        </pc:spChg>
        <pc:spChg chg="add del">
          <ac:chgData name="simon sykes" userId="430cc5252c2db01b" providerId="LiveId" clId="{2108FEBA-8BDC-4352-9AA6-967E16D687D9}" dt="2022-11-03T16:43:11.755" v="13878" actId="26606"/>
          <ac:spMkLst>
            <pc:docMk/>
            <pc:sldMk cId="3442695218" sldId="3879"/>
            <ac:spMk id="44" creationId="{49A496F5-B01E-4BF8-9D1E-C4E53B6F9652}"/>
          </ac:spMkLst>
        </pc:spChg>
        <pc:spChg chg="add del">
          <ac:chgData name="simon sykes" userId="430cc5252c2db01b" providerId="LiveId" clId="{2108FEBA-8BDC-4352-9AA6-967E16D687D9}" dt="2022-11-03T16:43:11.755" v="13878" actId="26606"/>
          <ac:spMkLst>
            <pc:docMk/>
            <pc:sldMk cId="3442695218" sldId="3879"/>
            <ac:spMk id="45" creationId="{6E895C8D-1379-40B8-8B1B-B6F5AEAF0A6C}"/>
          </ac:spMkLst>
        </pc:spChg>
        <pc:spChg chg="add">
          <ac:chgData name="simon sykes" userId="430cc5252c2db01b" providerId="LiveId" clId="{2108FEBA-8BDC-4352-9AA6-967E16D687D9}" dt="2022-11-03T16:43:11.755" v="13878" actId="26606"/>
          <ac:spMkLst>
            <pc:docMk/>
            <pc:sldMk cId="3442695218" sldId="3879"/>
            <ac:spMk id="50" creationId="{23DA7759-3209-4FE2-96D1-4EEDD81E9EA0}"/>
          </ac:spMkLst>
        </pc:spChg>
        <pc:spChg chg="add">
          <ac:chgData name="simon sykes" userId="430cc5252c2db01b" providerId="LiveId" clId="{2108FEBA-8BDC-4352-9AA6-967E16D687D9}" dt="2022-11-03T16:43:11.755" v="13878" actId="26606"/>
          <ac:spMkLst>
            <pc:docMk/>
            <pc:sldMk cId="3442695218" sldId="3879"/>
            <ac:spMk id="52" creationId="{41460DAD-8769-4C9F-9C8C-BB0443909D76}"/>
          </ac:spMkLst>
        </pc:spChg>
        <pc:spChg chg="add">
          <ac:chgData name="simon sykes" userId="430cc5252c2db01b" providerId="LiveId" clId="{2108FEBA-8BDC-4352-9AA6-967E16D687D9}" dt="2022-11-03T16:43:11.755" v="13878" actId="26606"/>
          <ac:spMkLst>
            <pc:docMk/>
            <pc:sldMk cId="3442695218" sldId="3879"/>
            <ac:spMk id="54" creationId="{545D489D-16E1-484D-867B-144368D74B83}"/>
          </ac:spMkLst>
        </pc:spChg>
        <pc:spChg chg="add">
          <ac:chgData name="simon sykes" userId="430cc5252c2db01b" providerId="LiveId" clId="{2108FEBA-8BDC-4352-9AA6-967E16D687D9}" dt="2022-11-03T16:43:11.755" v="13878" actId="26606"/>
          <ac:spMkLst>
            <pc:docMk/>
            <pc:sldMk cId="3442695218" sldId="3879"/>
            <ac:spMk id="56" creationId="{49A496F5-B01E-4BF8-9D1E-C4E53B6F9652}"/>
          </ac:spMkLst>
        </pc:spChg>
        <pc:spChg chg="add">
          <ac:chgData name="simon sykes" userId="430cc5252c2db01b" providerId="LiveId" clId="{2108FEBA-8BDC-4352-9AA6-967E16D687D9}" dt="2022-11-03T16:43:11.755" v="13878" actId="26606"/>
          <ac:spMkLst>
            <pc:docMk/>
            <pc:sldMk cId="3442695218" sldId="3879"/>
            <ac:spMk id="58" creationId="{6E895C8D-1379-40B8-8B1B-B6F5AEAF0A6C}"/>
          </ac:spMkLst>
        </pc:spChg>
        <pc:graphicFrameChg chg="add mod modGraphic">
          <ac:chgData name="simon sykes" userId="430cc5252c2db01b" providerId="LiveId" clId="{2108FEBA-8BDC-4352-9AA6-967E16D687D9}" dt="2022-11-03T16:43:11.755" v="13878" actId="26606"/>
          <ac:graphicFrameMkLst>
            <pc:docMk/>
            <pc:sldMk cId="3442695218" sldId="3879"/>
            <ac:graphicFrameMk id="10" creationId="{FADABCF2-02FD-37AA-1750-1EEAB4A876EC}"/>
          </ac:graphicFrameMkLst>
        </pc:graphicFrameChg>
      </pc:sldChg>
      <pc:sldChg chg="addSp delSp modSp new mod modTransition modMedia setBg modClrScheme delAnim setClrOvrMap chgLayout">
        <pc:chgData name="simon sykes" userId="430cc5252c2db01b" providerId="LiveId" clId="{2108FEBA-8BDC-4352-9AA6-967E16D687D9}" dt="2023-06-05T09:42:45.847" v="16725" actId="20577"/>
        <pc:sldMkLst>
          <pc:docMk/>
          <pc:sldMk cId="2302238377" sldId="3880"/>
        </pc:sldMkLst>
        <pc:spChg chg="del mod ord">
          <ac:chgData name="simon sykes" userId="430cc5252c2db01b" providerId="LiveId" clId="{2108FEBA-8BDC-4352-9AA6-967E16D687D9}" dt="2022-11-03T16:43:30.157" v="13880" actId="700"/>
          <ac:spMkLst>
            <pc:docMk/>
            <pc:sldMk cId="2302238377" sldId="3880"/>
            <ac:spMk id="2" creationId="{800C94E0-A2F1-E918-5A97-7746B5FD4619}"/>
          </ac:spMkLst>
        </pc:spChg>
        <pc:spChg chg="mod ord">
          <ac:chgData name="simon sykes" userId="430cc5252c2db01b" providerId="LiveId" clId="{2108FEBA-8BDC-4352-9AA6-967E16D687D9}" dt="2022-11-03T16:44:40.582" v="13956" actId="20577"/>
          <ac:spMkLst>
            <pc:docMk/>
            <pc:sldMk cId="2302238377" sldId="3880"/>
            <ac:spMk id="3" creationId="{F98C37E2-AE2B-D739-F705-11E57A67A5F4}"/>
          </ac:spMkLst>
        </pc:spChg>
        <pc:spChg chg="mod ord">
          <ac:chgData name="simon sykes" userId="430cc5252c2db01b" providerId="LiveId" clId="{2108FEBA-8BDC-4352-9AA6-967E16D687D9}" dt="2022-11-03T16:44:33.452" v="13938" actId="20577"/>
          <ac:spMkLst>
            <pc:docMk/>
            <pc:sldMk cId="2302238377" sldId="3880"/>
            <ac:spMk id="4" creationId="{B959CDB7-2140-4861-1062-04AB21738084}"/>
          </ac:spMkLst>
        </pc:spChg>
        <pc:spChg chg="mod ord">
          <ac:chgData name="simon sykes" userId="430cc5252c2db01b" providerId="LiveId" clId="{2108FEBA-8BDC-4352-9AA6-967E16D687D9}" dt="2022-11-03T16:43:52.384" v="13904" actId="26606"/>
          <ac:spMkLst>
            <pc:docMk/>
            <pc:sldMk cId="2302238377" sldId="3880"/>
            <ac:spMk id="5" creationId="{78EBD763-8935-A188-BDF5-26D9BE7FB4C8}"/>
          </ac:spMkLst>
        </pc:spChg>
        <pc:spChg chg="del mod ord">
          <ac:chgData name="simon sykes" userId="430cc5252c2db01b" providerId="LiveId" clId="{2108FEBA-8BDC-4352-9AA6-967E16D687D9}" dt="2022-11-03T16:43:30.157" v="13880" actId="700"/>
          <ac:spMkLst>
            <pc:docMk/>
            <pc:sldMk cId="2302238377" sldId="3880"/>
            <ac:spMk id="6" creationId="{1370FE21-E02D-C620-845E-FEE09F7D47AA}"/>
          </ac:spMkLst>
        </pc:spChg>
        <pc:spChg chg="add mod ord">
          <ac:chgData name="simon sykes" userId="430cc5252c2db01b" providerId="LiveId" clId="{2108FEBA-8BDC-4352-9AA6-967E16D687D9}" dt="2023-06-05T09:42:45.847" v="16725" actId="20577"/>
          <ac:spMkLst>
            <pc:docMk/>
            <pc:sldMk cId="2302238377" sldId="3880"/>
            <ac:spMk id="7" creationId="{D5B4D0AA-0C92-5109-9C43-216741FD2D7F}"/>
          </ac:spMkLst>
        </pc:spChg>
        <pc:spChg chg="add del mod ord">
          <ac:chgData name="simon sykes" userId="430cc5252c2db01b" providerId="LiveId" clId="{2108FEBA-8BDC-4352-9AA6-967E16D687D9}" dt="2022-11-03T16:43:40.637" v="13898" actId="478"/>
          <ac:spMkLst>
            <pc:docMk/>
            <pc:sldMk cId="2302238377" sldId="3880"/>
            <ac:spMk id="8" creationId="{BFD2687F-BD0B-194B-2C18-B804C2256BEF}"/>
          </ac:spMkLst>
        </pc:spChg>
        <pc:spChg chg="add del">
          <ac:chgData name="simon sykes" userId="430cc5252c2db01b" providerId="LiveId" clId="{2108FEBA-8BDC-4352-9AA6-967E16D687D9}" dt="2022-11-03T16:43:52.372" v="13903" actId="26606"/>
          <ac:spMkLst>
            <pc:docMk/>
            <pc:sldMk cId="2302238377" sldId="3880"/>
            <ac:spMk id="13" creationId="{0671A8AE-40A1-4631-A6B8-581AFF065482}"/>
          </ac:spMkLst>
        </pc:spChg>
        <pc:spChg chg="add del">
          <ac:chgData name="simon sykes" userId="430cc5252c2db01b" providerId="LiveId" clId="{2108FEBA-8BDC-4352-9AA6-967E16D687D9}" dt="2022-11-03T16:43:52.372" v="13903" actId="26606"/>
          <ac:spMkLst>
            <pc:docMk/>
            <pc:sldMk cId="2302238377" sldId="3880"/>
            <ac:spMk id="15" creationId="{A44CD100-6267-4E62-AA64-2182A3A6A1C0}"/>
          </ac:spMkLst>
        </pc:spChg>
        <pc:spChg chg="add">
          <ac:chgData name="simon sykes" userId="430cc5252c2db01b" providerId="LiveId" clId="{2108FEBA-8BDC-4352-9AA6-967E16D687D9}" dt="2022-11-03T16:43:52.384" v="13904" actId="26606"/>
          <ac:spMkLst>
            <pc:docMk/>
            <pc:sldMk cId="2302238377" sldId="3880"/>
            <ac:spMk id="17" creationId="{0671A8AE-40A1-4631-A6B8-581AFF065482}"/>
          </ac:spMkLst>
        </pc:spChg>
        <pc:spChg chg="add">
          <ac:chgData name="simon sykes" userId="430cc5252c2db01b" providerId="LiveId" clId="{2108FEBA-8BDC-4352-9AA6-967E16D687D9}" dt="2022-11-03T16:43:52.384" v="13904" actId="26606"/>
          <ac:spMkLst>
            <pc:docMk/>
            <pc:sldMk cId="2302238377" sldId="3880"/>
            <ac:spMk id="19" creationId="{A44CD100-6267-4E62-AA64-2182A3A6A1C0}"/>
          </ac:spMkLst>
        </pc:spChg>
        <pc:picChg chg="add del mod">
          <ac:chgData name="simon sykes" userId="430cc5252c2db01b" providerId="LiveId" clId="{2108FEBA-8BDC-4352-9AA6-967E16D687D9}" dt="2022-11-03T16:43:52.372" v="13903" actId="26606"/>
          <ac:picMkLst>
            <pc:docMk/>
            <pc:sldMk cId="2302238377" sldId="3880"/>
            <ac:picMk id="9" creationId="{842E5051-2D1B-8939-4C1E-CCAB0E05CD5E}"/>
          </ac:picMkLst>
        </pc:picChg>
        <pc:picChg chg="add mod">
          <ac:chgData name="simon sykes" userId="430cc5252c2db01b" providerId="LiveId" clId="{2108FEBA-8BDC-4352-9AA6-967E16D687D9}" dt="2022-11-03T16:44:23.114" v="13911" actId="1076"/>
          <ac:picMkLst>
            <pc:docMk/>
            <pc:sldMk cId="2302238377" sldId="3880"/>
            <ac:picMk id="18" creationId="{CAB09A08-5EE1-B0B6-A1D6-ADF6B36883E1}"/>
          </ac:picMkLst>
        </pc:picChg>
      </pc:sldChg>
      <pc:sldChg chg="addSp delSp modSp new mod modTransition modMedia setBg modClrScheme delAnim chgLayout">
        <pc:chgData name="simon sykes" userId="430cc5252c2db01b" providerId="LiveId" clId="{2108FEBA-8BDC-4352-9AA6-967E16D687D9}" dt="2022-11-04T10:39:47.811" v="16607"/>
        <pc:sldMkLst>
          <pc:docMk/>
          <pc:sldMk cId="2383442298" sldId="3881"/>
        </pc:sldMkLst>
        <pc:spChg chg="del mod ord">
          <ac:chgData name="simon sykes" userId="430cc5252c2db01b" providerId="LiveId" clId="{2108FEBA-8BDC-4352-9AA6-967E16D687D9}" dt="2022-11-04T09:40:47.029" v="13958" actId="700"/>
          <ac:spMkLst>
            <pc:docMk/>
            <pc:sldMk cId="2383442298" sldId="3881"/>
            <ac:spMk id="2" creationId="{287934BD-765E-3A2A-E21C-C36CDCE9389C}"/>
          </ac:spMkLst>
        </pc:spChg>
        <pc:spChg chg="del mod ord">
          <ac:chgData name="simon sykes" userId="430cc5252c2db01b" providerId="LiveId" clId="{2108FEBA-8BDC-4352-9AA6-967E16D687D9}" dt="2022-11-04T09:40:47.029" v="13958" actId="700"/>
          <ac:spMkLst>
            <pc:docMk/>
            <pc:sldMk cId="2383442298" sldId="3881"/>
            <ac:spMk id="3" creationId="{4AD00B4D-E3E9-1B97-9068-6DACE25B330C}"/>
          </ac:spMkLst>
        </pc:spChg>
        <pc:spChg chg="del mod ord">
          <ac:chgData name="simon sykes" userId="430cc5252c2db01b" providerId="LiveId" clId="{2108FEBA-8BDC-4352-9AA6-967E16D687D9}" dt="2022-11-04T09:41:20.266" v="14015" actId="478"/>
          <ac:spMkLst>
            <pc:docMk/>
            <pc:sldMk cId="2383442298" sldId="3881"/>
            <ac:spMk id="4" creationId="{ADE712C3-673B-FF66-933E-9385D3F67FD7}"/>
          </ac:spMkLst>
        </pc:spChg>
        <pc:spChg chg="del mod ord">
          <ac:chgData name="simon sykes" userId="430cc5252c2db01b" providerId="LiveId" clId="{2108FEBA-8BDC-4352-9AA6-967E16D687D9}" dt="2022-11-04T09:41:16.723" v="14014" actId="478"/>
          <ac:spMkLst>
            <pc:docMk/>
            <pc:sldMk cId="2383442298" sldId="3881"/>
            <ac:spMk id="5" creationId="{47A51BED-7FD8-850F-9675-675C03EEBAAC}"/>
          </ac:spMkLst>
        </pc:spChg>
        <pc:spChg chg="mod ord">
          <ac:chgData name="simon sykes" userId="430cc5252c2db01b" providerId="LiveId" clId="{2108FEBA-8BDC-4352-9AA6-967E16D687D9}" dt="2022-11-04T09:41:53.740" v="14024" actId="26606"/>
          <ac:spMkLst>
            <pc:docMk/>
            <pc:sldMk cId="2383442298" sldId="3881"/>
            <ac:spMk id="6" creationId="{FDEF43A8-3E92-8505-BF7E-93EBF51785D5}"/>
          </ac:spMkLst>
        </pc:spChg>
        <pc:spChg chg="add mod ord">
          <ac:chgData name="simon sykes" userId="430cc5252c2db01b" providerId="LiveId" clId="{2108FEBA-8BDC-4352-9AA6-967E16D687D9}" dt="2022-11-04T09:41:53.740" v="14024" actId="26606"/>
          <ac:spMkLst>
            <pc:docMk/>
            <pc:sldMk cId="2383442298" sldId="3881"/>
            <ac:spMk id="7" creationId="{B987E88D-E90D-4E9E-B61B-9925302491D0}"/>
          </ac:spMkLst>
        </pc:spChg>
        <pc:spChg chg="add del mod ord">
          <ac:chgData name="simon sykes" userId="430cc5252c2db01b" providerId="LiveId" clId="{2108FEBA-8BDC-4352-9AA6-967E16D687D9}" dt="2022-11-04T09:41:01.012" v="13987" actId="478"/>
          <ac:spMkLst>
            <pc:docMk/>
            <pc:sldMk cId="2383442298" sldId="3881"/>
            <ac:spMk id="8" creationId="{50AFED17-8A20-5F65-AB78-959CA08AFE36}"/>
          </ac:spMkLst>
        </pc:spChg>
        <pc:spChg chg="add del">
          <ac:chgData name="simon sykes" userId="430cc5252c2db01b" providerId="LiveId" clId="{2108FEBA-8BDC-4352-9AA6-967E16D687D9}" dt="2022-11-04T09:41:45.883" v="14019" actId="26606"/>
          <ac:spMkLst>
            <pc:docMk/>
            <pc:sldMk cId="2383442298" sldId="3881"/>
            <ac:spMk id="12" creationId="{59EF30C2-29AC-4A0D-BC0A-A679CF113EDD}"/>
          </ac:spMkLst>
        </pc:spChg>
        <pc:spChg chg="add del">
          <ac:chgData name="simon sykes" userId="430cc5252c2db01b" providerId="LiveId" clId="{2108FEBA-8BDC-4352-9AA6-967E16D687D9}" dt="2022-11-04T09:41:53.724" v="14023" actId="26606"/>
          <ac:spMkLst>
            <pc:docMk/>
            <pc:sldMk cId="2383442298" sldId="3881"/>
            <ac:spMk id="13" creationId="{DCE1AED4-C7FF-4468-BF54-4470A0A3E283}"/>
          </ac:spMkLst>
        </pc:spChg>
        <pc:spChg chg="add del">
          <ac:chgData name="simon sykes" userId="430cc5252c2db01b" providerId="LiveId" clId="{2108FEBA-8BDC-4352-9AA6-967E16D687D9}" dt="2022-11-04T09:41:43.144" v="14017" actId="26606"/>
          <ac:spMkLst>
            <pc:docMk/>
            <pc:sldMk cId="2383442298" sldId="3881"/>
            <ac:spMk id="14" creationId="{D0461F72-A27E-48C5-A99A-B5EEDA7456F9}"/>
          </ac:spMkLst>
        </pc:spChg>
        <pc:spChg chg="add del">
          <ac:chgData name="simon sykes" userId="430cc5252c2db01b" providerId="LiveId" clId="{2108FEBA-8BDC-4352-9AA6-967E16D687D9}" dt="2022-11-04T09:41:53.724" v="14023" actId="26606"/>
          <ac:spMkLst>
            <pc:docMk/>
            <pc:sldMk cId="2383442298" sldId="3881"/>
            <ac:spMk id="15" creationId="{BDE94FAB-AA60-43B4-A2C3-3A940B9A951A}"/>
          </ac:spMkLst>
        </pc:spChg>
        <pc:spChg chg="add del">
          <ac:chgData name="simon sykes" userId="430cc5252c2db01b" providerId="LiveId" clId="{2108FEBA-8BDC-4352-9AA6-967E16D687D9}" dt="2022-11-04T09:41:43.144" v="14017" actId="26606"/>
          <ac:spMkLst>
            <pc:docMk/>
            <pc:sldMk cId="2383442298" sldId="3881"/>
            <ac:spMk id="16" creationId="{DF382E8D-312B-4792-A211-0BDE37F6F5F7}"/>
          </ac:spMkLst>
        </pc:spChg>
        <pc:spChg chg="add">
          <ac:chgData name="simon sykes" userId="430cc5252c2db01b" providerId="LiveId" clId="{2108FEBA-8BDC-4352-9AA6-967E16D687D9}" dt="2022-11-04T09:41:53.740" v="14024" actId="26606"/>
          <ac:spMkLst>
            <pc:docMk/>
            <pc:sldMk cId="2383442298" sldId="3881"/>
            <ac:spMk id="17" creationId="{59EF30C2-29AC-4A0D-BC0A-A679CF113EDD}"/>
          </ac:spMkLst>
        </pc:spChg>
        <pc:spChg chg="add del">
          <ac:chgData name="simon sykes" userId="430cc5252c2db01b" providerId="LiveId" clId="{2108FEBA-8BDC-4352-9AA6-967E16D687D9}" dt="2022-11-04T09:41:43.144" v="14017" actId="26606"/>
          <ac:spMkLst>
            <pc:docMk/>
            <pc:sldMk cId="2383442298" sldId="3881"/>
            <ac:spMk id="18" creationId="{036F9B07-02BE-4BD5-BA9D-E91B8A456BEA}"/>
          </ac:spMkLst>
        </pc:spChg>
        <pc:spChg chg="add">
          <ac:chgData name="simon sykes" userId="430cc5252c2db01b" providerId="LiveId" clId="{2108FEBA-8BDC-4352-9AA6-967E16D687D9}" dt="2022-11-04T09:41:53.740" v="14024" actId="26606"/>
          <ac:spMkLst>
            <pc:docMk/>
            <pc:sldMk cId="2383442298" sldId="3881"/>
            <ac:spMk id="19" creationId="{EA804283-B929-4503-802F-4585376E2B42}"/>
          </ac:spMkLst>
        </pc:spChg>
        <pc:spChg chg="add del">
          <ac:chgData name="simon sykes" userId="430cc5252c2db01b" providerId="LiveId" clId="{2108FEBA-8BDC-4352-9AA6-967E16D687D9}" dt="2022-11-04T09:41:45.883" v="14019" actId="26606"/>
          <ac:spMkLst>
            <pc:docMk/>
            <pc:sldMk cId="2383442298" sldId="3881"/>
            <ac:spMk id="20" creationId="{AD3811F5-514E-49A4-B382-673ED228A4CC}"/>
          </ac:spMkLst>
        </pc:spChg>
        <pc:spChg chg="add del">
          <ac:chgData name="simon sykes" userId="430cc5252c2db01b" providerId="LiveId" clId="{2108FEBA-8BDC-4352-9AA6-967E16D687D9}" dt="2022-11-04T09:41:45.883" v="14019" actId="26606"/>
          <ac:spMkLst>
            <pc:docMk/>
            <pc:sldMk cId="2383442298" sldId="3881"/>
            <ac:spMk id="21" creationId="{EA804283-B929-4503-802F-4585376E2B42}"/>
          </ac:spMkLst>
        </pc:spChg>
        <pc:spChg chg="add del">
          <ac:chgData name="simon sykes" userId="430cc5252c2db01b" providerId="LiveId" clId="{2108FEBA-8BDC-4352-9AA6-967E16D687D9}" dt="2022-11-04T09:41:45.883" v="14019" actId="26606"/>
          <ac:spMkLst>
            <pc:docMk/>
            <pc:sldMk cId="2383442298" sldId="3881"/>
            <ac:spMk id="23" creationId="{9C682A1A-5B2D-4111-BBD6-620165633E5B}"/>
          </ac:spMkLst>
        </pc:spChg>
        <pc:spChg chg="add del">
          <ac:chgData name="simon sykes" userId="430cc5252c2db01b" providerId="LiveId" clId="{2108FEBA-8BDC-4352-9AA6-967E16D687D9}" dt="2022-11-04T09:41:45.883" v="14019" actId="26606"/>
          <ac:spMkLst>
            <pc:docMk/>
            <pc:sldMk cId="2383442298" sldId="3881"/>
            <ac:spMk id="24" creationId="{C36A08F5-3B56-47C5-A371-9187BE56E1E5}"/>
          </ac:spMkLst>
        </pc:spChg>
        <pc:spChg chg="add del">
          <ac:chgData name="simon sykes" userId="430cc5252c2db01b" providerId="LiveId" clId="{2108FEBA-8BDC-4352-9AA6-967E16D687D9}" dt="2022-11-04T09:41:45.883" v="14019" actId="26606"/>
          <ac:spMkLst>
            <pc:docMk/>
            <pc:sldMk cId="2383442298" sldId="3881"/>
            <ac:spMk id="25" creationId="{A04F1504-431A-4D86-9091-AE7E4B33376B}"/>
          </ac:spMkLst>
        </pc:spChg>
        <pc:spChg chg="add del">
          <ac:chgData name="simon sykes" userId="430cc5252c2db01b" providerId="LiveId" clId="{2108FEBA-8BDC-4352-9AA6-967E16D687D9}" dt="2022-11-04T09:41:45.883" v="14019" actId="26606"/>
          <ac:spMkLst>
            <pc:docMk/>
            <pc:sldMk cId="2383442298" sldId="3881"/>
            <ac:spMk id="26" creationId="{067AD921-1CEE-4C1B-9AA3-C66D908DDD14}"/>
          </ac:spMkLst>
        </pc:spChg>
        <pc:spChg chg="add">
          <ac:chgData name="simon sykes" userId="430cc5252c2db01b" providerId="LiveId" clId="{2108FEBA-8BDC-4352-9AA6-967E16D687D9}" dt="2022-11-04T09:41:53.740" v="14024" actId="26606"/>
          <ac:spMkLst>
            <pc:docMk/>
            <pc:sldMk cId="2383442298" sldId="3881"/>
            <ac:spMk id="27" creationId="{9C682A1A-5B2D-4111-BBD6-620165633E5B}"/>
          </ac:spMkLst>
        </pc:spChg>
        <pc:spChg chg="add">
          <ac:chgData name="simon sykes" userId="430cc5252c2db01b" providerId="LiveId" clId="{2108FEBA-8BDC-4352-9AA6-967E16D687D9}" dt="2022-11-04T09:41:53.740" v="14024" actId="26606"/>
          <ac:spMkLst>
            <pc:docMk/>
            <pc:sldMk cId="2383442298" sldId="3881"/>
            <ac:spMk id="28" creationId="{A04F1504-431A-4D86-9091-AE7E4B33376B}"/>
          </ac:spMkLst>
        </pc:spChg>
        <pc:spChg chg="add">
          <ac:chgData name="simon sykes" userId="430cc5252c2db01b" providerId="LiveId" clId="{2108FEBA-8BDC-4352-9AA6-967E16D687D9}" dt="2022-11-04T09:41:53.740" v="14024" actId="26606"/>
          <ac:spMkLst>
            <pc:docMk/>
            <pc:sldMk cId="2383442298" sldId="3881"/>
            <ac:spMk id="29" creationId="{AD3811F5-514E-49A4-B382-673ED228A4CC}"/>
          </ac:spMkLst>
        </pc:spChg>
        <pc:spChg chg="add">
          <ac:chgData name="simon sykes" userId="430cc5252c2db01b" providerId="LiveId" clId="{2108FEBA-8BDC-4352-9AA6-967E16D687D9}" dt="2022-11-04T09:41:53.740" v="14024" actId="26606"/>
          <ac:spMkLst>
            <pc:docMk/>
            <pc:sldMk cId="2383442298" sldId="3881"/>
            <ac:spMk id="31" creationId="{C36A08F5-3B56-47C5-A371-9187BE56E1E5}"/>
          </ac:spMkLst>
        </pc:spChg>
        <pc:spChg chg="add">
          <ac:chgData name="simon sykes" userId="430cc5252c2db01b" providerId="LiveId" clId="{2108FEBA-8BDC-4352-9AA6-967E16D687D9}" dt="2022-11-04T09:41:53.740" v="14024" actId="26606"/>
          <ac:spMkLst>
            <pc:docMk/>
            <pc:sldMk cId="2383442298" sldId="3881"/>
            <ac:spMk id="32" creationId="{067AD921-1CEE-4C1B-9AA3-C66D908DDD14}"/>
          </ac:spMkLst>
        </pc:spChg>
        <pc:picChg chg="add del mod">
          <ac:chgData name="simon sykes" userId="430cc5252c2db01b" providerId="LiveId" clId="{2108FEBA-8BDC-4352-9AA6-967E16D687D9}" dt="2022-11-04T09:41:53.724" v="14023" actId="26606"/>
          <ac:picMkLst>
            <pc:docMk/>
            <pc:sldMk cId="2383442298" sldId="3881"/>
            <ac:picMk id="9" creationId="{0F32CB78-004D-F9D1-96CD-7E60CBF68680}"/>
          </ac:picMkLst>
        </pc:picChg>
        <pc:picChg chg="add del">
          <ac:chgData name="simon sykes" userId="430cc5252c2db01b" providerId="LiveId" clId="{2108FEBA-8BDC-4352-9AA6-967E16D687D9}" dt="2022-11-04T09:41:43.144" v="14017" actId="26606"/>
          <ac:picMkLst>
            <pc:docMk/>
            <pc:sldMk cId="2383442298" sldId="3881"/>
            <ac:picMk id="11" creationId="{E6BA5D50-4D86-68FE-84DA-B3C134B2047C}"/>
          </ac:picMkLst>
        </pc:picChg>
        <pc:cxnChg chg="add del">
          <ac:chgData name="simon sykes" userId="430cc5252c2db01b" providerId="LiveId" clId="{2108FEBA-8BDC-4352-9AA6-967E16D687D9}" dt="2022-11-04T09:41:45.883" v="14019" actId="26606"/>
          <ac:cxnSpMkLst>
            <pc:docMk/>
            <pc:sldMk cId="2383442298" sldId="3881"/>
            <ac:cxnSpMk id="22" creationId="{266A0658-1CC4-4B0D-AAB7-A702286AFB03}"/>
          </ac:cxnSpMkLst>
        </pc:cxnChg>
        <pc:cxnChg chg="add">
          <ac:chgData name="simon sykes" userId="430cc5252c2db01b" providerId="LiveId" clId="{2108FEBA-8BDC-4352-9AA6-967E16D687D9}" dt="2022-11-04T09:41:53.740" v="14024" actId="26606"/>
          <ac:cxnSpMkLst>
            <pc:docMk/>
            <pc:sldMk cId="2383442298" sldId="3881"/>
            <ac:cxnSpMk id="30" creationId="{266A0658-1CC4-4B0D-AAB7-A702286AFB03}"/>
          </ac:cxnSpMkLst>
        </pc:cxnChg>
      </pc:sldChg>
      <pc:sldChg chg="addSp delSp modSp new mod modTransition setBg modClrScheme chgLayout">
        <pc:chgData name="simon sykes" userId="430cc5252c2db01b" providerId="LiveId" clId="{2108FEBA-8BDC-4352-9AA6-967E16D687D9}" dt="2022-11-04T10:39:47.811" v="16607"/>
        <pc:sldMkLst>
          <pc:docMk/>
          <pc:sldMk cId="3346976512" sldId="3882"/>
        </pc:sldMkLst>
        <pc:spChg chg="del mod ord">
          <ac:chgData name="simon sykes" userId="430cc5252c2db01b" providerId="LiveId" clId="{2108FEBA-8BDC-4352-9AA6-967E16D687D9}" dt="2022-11-04T09:42:10.157" v="14026" actId="700"/>
          <ac:spMkLst>
            <pc:docMk/>
            <pc:sldMk cId="3346976512" sldId="3882"/>
            <ac:spMk id="2" creationId="{9A84282D-EA04-0BBF-A4D2-A8BA54FF6107}"/>
          </ac:spMkLst>
        </pc:spChg>
        <pc:spChg chg="del mod ord">
          <ac:chgData name="simon sykes" userId="430cc5252c2db01b" providerId="LiveId" clId="{2108FEBA-8BDC-4352-9AA6-967E16D687D9}" dt="2022-11-04T09:42:10.157" v="14026" actId="700"/>
          <ac:spMkLst>
            <pc:docMk/>
            <pc:sldMk cId="3346976512" sldId="3882"/>
            <ac:spMk id="3" creationId="{13114CBD-798E-54BB-A69C-0C40E4371BF5}"/>
          </ac:spMkLst>
        </pc:spChg>
        <pc:spChg chg="del mod ord">
          <ac:chgData name="simon sykes" userId="430cc5252c2db01b" providerId="LiveId" clId="{2108FEBA-8BDC-4352-9AA6-967E16D687D9}" dt="2022-11-04T09:45:26.272" v="14406" actId="478"/>
          <ac:spMkLst>
            <pc:docMk/>
            <pc:sldMk cId="3346976512" sldId="3882"/>
            <ac:spMk id="4" creationId="{01EE785C-6DF0-708B-33D9-DDB3F31C9084}"/>
          </ac:spMkLst>
        </pc:spChg>
        <pc:spChg chg="del mod ord">
          <ac:chgData name="simon sykes" userId="430cc5252c2db01b" providerId="LiveId" clId="{2108FEBA-8BDC-4352-9AA6-967E16D687D9}" dt="2022-11-04T09:45:23.834" v="14405" actId="478"/>
          <ac:spMkLst>
            <pc:docMk/>
            <pc:sldMk cId="3346976512" sldId="3882"/>
            <ac:spMk id="5" creationId="{02B8E57C-3BF3-9976-9F05-1EAEBC9E2CC8}"/>
          </ac:spMkLst>
        </pc:spChg>
        <pc:spChg chg="mod ord">
          <ac:chgData name="simon sykes" userId="430cc5252c2db01b" providerId="LiveId" clId="{2108FEBA-8BDC-4352-9AA6-967E16D687D9}" dt="2022-11-04T09:45:43.965" v="14408" actId="26606"/>
          <ac:spMkLst>
            <pc:docMk/>
            <pc:sldMk cId="3346976512" sldId="3882"/>
            <ac:spMk id="6" creationId="{F6396230-D0DF-89CF-4605-E6860B9586CF}"/>
          </ac:spMkLst>
        </pc:spChg>
        <pc:spChg chg="add mod ord">
          <ac:chgData name="simon sykes" userId="430cc5252c2db01b" providerId="LiveId" clId="{2108FEBA-8BDC-4352-9AA6-967E16D687D9}" dt="2022-11-04T09:45:43.965" v="14408" actId="26606"/>
          <ac:spMkLst>
            <pc:docMk/>
            <pc:sldMk cId="3346976512" sldId="3882"/>
            <ac:spMk id="7" creationId="{39329D9B-AA5D-E16D-1457-4C2055CC3700}"/>
          </ac:spMkLst>
        </pc:spChg>
        <pc:spChg chg="add del mod ord">
          <ac:chgData name="simon sykes" userId="430cc5252c2db01b" providerId="LiveId" clId="{2108FEBA-8BDC-4352-9AA6-967E16D687D9}" dt="2022-11-04T09:45:43.973" v="14409" actId="26606"/>
          <ac:spMkLst>
            <pc:docMk/>
            <pc:sldMk cId="3346976512" sldId="3882"/>
            <ac:spMk id="8" creationId="{459D6B47-8F66-16AC-754D-7B709ADC39D6}"/>
          </ac:spMkLst>
        </pc:spChg>
        <pc:spChg chg="add del">
          <ac:chgData name="simon sykes" userId="430cc5252c2db01b" providerId="LiveId" clId="{2108FEBA-8BDC-4352-9AA6-967E16D687D9}" dt="2022-11-04T09:45:17.183" v="14403" actId="26606"/>
          <ac:spMkLst>
            <pc:docMk/>
            <pc:sldMk cId="3346976512" sldId="3882"/>
            <ac:spMk id="13" creationId="{23DA7759-3209-4FE2-96D1-4EEDD81E9EA0}"/>
          </ac:spMkLst>
        </pc:spChg>
        <pc:spChg chg="add del">
          <ac:chgData name="simon sykes" userId="430cc5252c2db01b" providerId="LiveId" clId="{2108FEBA-8BDC-4352-9AA6-967E16D687D9}" dt="2022-11-04T09:45:17.183" v="14403" actId="26606"/>
          <ac:spMkLst>
            <pc:docMk/>
            <pc:sldMk cId="3346976512" sldId="3882"/>
            <ac:spMk id="15" creationId="{41460DAD-8769-4C9F-9C8C-BB0443909D76}"/>
          </ac:spMkLst>
        </pc:spChg>
        <pc:spChg chg="add del">
          <ac:chgData name="simon sykes" userId="430cc5252c2db01b" providerId="LiveId" clId="{2108FEBA-8BDC-4352-9AA6-967E16D687D9}" dt="2022-11-04T09:45:17.183" v="14403" actId="26606"/>
          <ac:spMkLst>
            <pc:docMk/>
            <pc:sldMk cId="3346976512" sldId="3882"/>
            <ac:spMk id="17" creationId="{389575E1-3389-451A-A5F7-27854C25C599}"/>
          </ac:spMkLst>
        </pc:spChg>
        <pc:spChg chg="add del">
          <ac:chgData name="simon sykes" userId="430cc5252c2db01b" providerId="LiveId" clId="{2108FEBA-8BDC-4352-9AA6-967E16D687D9}" dt="2022-11-04T09:45:17.183" v="14403" actId="26606"/>
          <ac:spMkLst>
            <pc:docMk/>
            <pc:sldMk cId="3346976512" sldId="3882"/>
            <ac:spMk id="19" creationId="{A53CCC5C-D88E-40FB-B30B-23DCDBD01D37}"/>
          </ac:spMkLst>
        </pc:spChg>
        <pc:spChg chg="add del">
          <ac:chgData name="simon sykes" userId="430cc5252c2db01b" providerId="LiveId" clId="{2108FEBA-8BDC-4352-9AA6-967E16D687D9}" dt="2022-11-04T09:45:17.183" v="14403" actId="26606"/>
          <ac:spMkLst>
            <pc:docMk/>
            <pc:sldMk cId="3346976512" sldId="3882"/>
            <ac:spMk id="21" creationId="{081E4A58-353D-44AE-B2FC-2A74E2E400F7}"/>
          </ac:spMkLst>
        </pc:spChg>
        <pc:spChg chg="add del">
          <ac:chgData name="simon sykes" userId="430cc5252c2db01b" providerId="LiveId" clId="{2108FEBA-8BDC-4352-9AA6-967E16D687D9}" dt="2022-11-04T09:45:43.973" v="14409" actId="26606"/>
          <ac:spMkLst>
            <pc:docMk/>
            <pc:sldMk cId="3346976512" sldId="3882"/>
            <ac:spMk id="23" creationId="{23DA7759-3209-4FE2-96D1-4EEDD81E9EA0}"/>
          </ac:spMkLst>
        </pc:spChg>
        <pc:spChg chg="add del">
          <ac:chgData name="simon sykes" userId="430cc5252c2db01b" providerId="LiveId" clId="{2108FEBA-8BDC-4352-9AA6-967E16D687D9}" dt="2022-11-04T09:45:43.973" v="14409" actId="26606"/>
          <ac:spMkLst>
            <pc:docMk/>
            <pc:sldMk cId="3346976512" sldId="3882"/>
            <ac:spMk id="24" creationId="{41460DAD-8769-4C9F-9C8C-BB0443909D76}"/>
          </ac:spMkLst>
        </pc:spChg>
        <pc:spChg chg="add del">
          <ac:chgData name="simon sykes" userId="430cc5252c2db01b" providerId="LiveId" clId="{2108FEBA-8BDC-4352-9AA6-967E16D687D9}" dt="2022-11-04T09:45:43.973" v="14409" actId="26606"/>
          <ac:spMkLst>
            <pc:docMk/>
            <pc:sldMk cId="3346976512" sldId="3882"/>
            <ac:spMk id="25" creationId="{907EF6B7-1338-4443-8C46-6A318D952DFD}"/>
          </ac:spMkLst>
        </pc:spChg>
        <pc:spChg chg="add del">
          <ac:chgData name="simon sykes" userId="430cc5252c2db01b" providerId="LiveId" clId="{2108FEBA-8BDC-4352-9AA6-967E16D687D9}" dt="2022-11-04T09:45:43.973" v="14409" actId="26606"/>
          <ac:spMkLst>
            <pc:docMk/>
            <pc:sldMk cId="3346976512" sldId="3882"/>
            <ac:spMk id="26" creationId="{DAAE4CDD-124C-4DCF-9584-B6033B545DD5}"/>
          </ac:spMkLst>
        </pc:spChg>
        <pc:spChg chg="add del">
          <ac:chgData name="simon sykes" userId="430cc5252c2db01b" providerId="LiveId" clId="{2108FEBA-8BDC-4352-9AA6-967E16D687D9}" dt="2022-11-04T09:45:43.973" v="14409" actId="26606"/>
          <ac:spMkLst>
            <pc:docMk/>
            <pc:sldMk cId="3346976512" sldId="3882"/>
            <ac:spMk id="27" creationId="{081E4A58-353D-44AE-B2FC-2A74E2E400F7}"/>
          </ac:spMkLst>
        </pc:spChg>
        <pc:spChg chg="add">
          <ac:chgData name="simon sykes" userId="430cc5252c2db01b" providerId="LiveId" clId="{2108FEBA-8BDC-4352-9AA6-967E16D687D9}" dt="2022-11-04T09:45:43.973" v="14409" actId="26606"/>
          <ac:spMkLst>
            <pc:docMk/>
            <pc:sldMk cId="3346976512" sldId="3882"/>
            <ac:spMk id="32" creationId="{23DA7759-3209-4FE2-96D1-4EEDD81E9EA0}"/>
          </ac:spMkLst>
        </pc:spChg>
        <pc:spChg chg="add del">
          <ac:chgData name="simon sykes" userId="430cc5252c2db01b" providerId="LiveId" clId="{2108FEBA-8BDC-4352-9AA6-967E16D687D9}" dt="2022-11-04T09:45:43.965" v="14408" actId="26606"/>
          <ac:spMkLst>
            <pc:docMk/>
            <pc:sldMk cId="3346976512" sldId="3882"/>
            <ac:spMk id="33" creationId="{23DA7759-3209-4FE2-96D1-4EEDD81E9EA0}"/>
          </ac:spMkLst>
        </pc:spChg>
        <pc:spChg chg="add">
          <ac:chgData name="simon sykes" userId="430cc5252c2db01b" providerId="LiveId" clId="{2108FEBA-8BDC-4352-9AA6-967E16D687D9}" dt="2022-11-04T09:45:43.973" v="14409" actId="26606"/>
          <ac:spMkLst>
            <pc:docMk/>
            <pc:sldMk cId="3346976512" sldId="3882"/>
            <ac:spMk id="34" creationId="{41460DAD-8769-4C9F-9C8C-BB0443909D76}"/>
          </ac:spMkLst>
        </pc:spChg>
        <pc:spChg chg="add del">
          <ac:chgData name="simon sykes" userId="430cc5252c2db01b" providerId="LiveId" clId="{2108FEBA-8BDC-4352-9AA6-967E16D687D9}" dt="2022-11-04T09:45:43.965" v="14408" actId="26606"/>
          <ac:spMkLst>
            <pc:docMk/>
            <pc:sldMk cId="3346976512" sldId="3882"/>
            <ac:spMk id="35" creationId="{41460DAD-8769-4C9F-9C8C-BB0443909D76}"/>
          </ac:spMkLst>
        </pc:spChg>
        <pc:spChg chg="add">
          <ac:chgData name="simon sykes" userId="430cc5252c2db01b" providerId="LiveId" clId="{2108FEBA-8BDC-4352-9AA6-967E16D687D9}" dt="2022-11-04T09:45:43.973" v="14409" actId="26606"/>
          <ac:spMkLst>
            <pc:docMk/>
            <pc:sldMk cId="3346976512" sldId="3882"/>
            <ac:spMk id="36" creationId="{907EF6B7-1338-4443-8C46-6A318D952DFD}"/>
          </ac:spMkLst>
        </pc:spChg>
        <pc:spChg chg="add del">
          <ac:chgData name="simon sykes" userId="430cc5252c2db01b" providerId="LiveId" clId="{2108FEBA-8BDC-4352-9AA6-967E16D687D9}" dt="2022-11-04T09:45:43.965" v="14408" actId="26606"/>
          <ac:spMkLst>
            <pc:docMk/>
            <pc:sldMk cId="3346976512" sldId="3882"/>
            <ac:spMk id="37" creationId="{545D489D-16E1-484D-867B-144368D74B83}"/>
          </ac:spMkLst>
        </pc:spChg>
        <pc:spChg chg="add">
          <ac:chgData name="simon sykes" userId="430cc5252c2db01b" providerId="LiveId" clId="{2108FEBA-8BDC-4352-9AA6-967E16D687D9}" dt="2022-11-04T09:45:43.973" v="14409" actId="26606"/>
          <ac:spMkLst>
            <pc:docMk/>
            <pc:sldMk cId="3346976512" sldId="3882"/>
            <ac:spMk id="38" creationId="{DAAE4CDD-124C-4DCF-9584-B6033B545DD5}"/>
          </ac:spMkLst>
        </pc:spChg>
        <pc:spChg chg="add del">
          <ac:chgData name="simon sykes" userId="430cc5252c2db01b" providerId="LiveId" clId="{2108FEBA-8BDC-4352-9AA6-967E16D687D9}" dt="2022-11-04T09:45:43.965" v="14408" actId="26606"/>
          <ac:spMkLst>
            <pc:docMk/>
            <pc:sldMk cId="3346976512" sldId="3882"/>
            <ac:spMk id="39" creationId="{49A496F5-B01E-4BF8-9D1E-C4E53B6F9652}"/>
          </ac:spMkLst>
        </pc:spChg>
        <pc:spChg chg="add">
          <ac:chgData name="simon sykes" userId="430cc5252c2db01b" providerId="LiveId" clId="{2108FEBA-8BDC-4352-9AA6-967E16D687D9}" dt="2022-11-04T09:45:43.973" v="14409" actId="26606"/>
          <ac:spMkLst>
            <pc:docMk/>
            <pc:sldMk cId="3346976512" sldId="3882"/>
            <ac:spMk id="40" creationId="{081E4A58-353D-44AE-B2FC-2A74E2E400F7}"/>
          </ac:spMkLst>
        </pc:spChg>
        <pc:spChg chg="add del">
          <ac:chgData name="simon sykes" userId="430cc5252c2db01b" providerId="LiveId" clId="{2108FEBA-8BDC-4352-9AA6-967E16D687D9}" dt="2022-11-04T09:45:43.965" v="14408" actId="26606"/>
          <ac:spMkLst>
            <pc:docMk/>
            <pc:sldMk cId="3346976512" sldId="3882"/>
            <ac:spMk id="41" creationId="{6E895C8D-1379-40B8-8B1B-B6F5AEAF0A6C}"/>
          </ac:spMkLst>
        </pc:spChg>
        <pc:spChg chg="add">
          <ac:chgData name="simon sykes" userId="430cc5252c2db01b" providerId="LiveId" clId="{2108FEBA-8BDC-4352-9AA6-967E16D687D9}" dt="2022-11-04T09:45:43.973" v="14409" actId="26606"/>
          <ac:spMkLst>
            <pc:docMk/>
            <pc:sldMk cId="3346976512" sldId="3882"/>
            <ac:spMk id="43" creationId="{459D6B47-8F66-16AC-754D-7B709ADC39D6}"/>
          </ac:spMkLst>
        </pc:spChg>
        <pc:graphicFrameChg chg="add del">
          <ac:chgData name="simon sykes" userId="430cc5252c2db01b" providerId="LiveId" clId="{2108FEBA-8BDC-4352-9AA6-967E16D687D9}" dt="2022-11-04T09:45:43.965" v="14408" actId="26606"/>
          <ac:graphicFrameMkLst>
            <pc:docMk/>
            <pc:sldMk cId="3346976512" sldId="3882"/>
            <ac:graphicFrameMk id="29" creationId="{3C2313C9-4CD9-3643-53B9-B080EC068CCB}"/>
          </ac:graphicFrameMkLst>
        </pc:graphicFrameChg>
      </pc:sldChg>
      <pc:sldChg chg="addSp delSp modSp new mod modTransition">
        <pc:chgData name="simon sykes" userId="430cc5252c2db01b" providerId="LiveId" clId="{2108FEBA-8BDC-4352-9AA6-967E16D687D9}" dt="2022-11-04T10:39:47.811" v="16607"/>
        <pc:sldMkLst>
          <pc:docMk/>
          <pc:sldMk cId="4219630224" sldId="3883"/>
        </pc:sldMkLst>
        <pc:spChg chg="del">
          <ac:chgData name="simon sykes" userId="430cc5252c2db01b" providerId="LiveId" clId="{2108FEBA-8BDC-4352-9AA6-967E16D687D9}" dt="2022-11-04T09:49:04.190" v="14869" actId="478"/>
          <ac:spMkLst>
            <pc:docMk/>
            <pc:sldMk cId="4219630224" sldId="3883"/>
            <ac:spMk id="2" creationId="{9C5705E0-61C0-BA85-0012-060C165AE912}"/>
          </ac:spMkLst>
        </pc:spChg>
        <pc:spChg chg="del">
          <ac:chgData name="simon sykes" userId="430cc5252c2db01b" providerId="LiveId" clId="{2108FEBA-8BDC-4352-9AA6-967E16D687D9}" dt="2022-11-04T09:49:02.630" v="14868" actId="478"/>
          <ac:spMkLst>
            <pc:docMk/>
            <pc:sldMk cId="4219630224" sldId="3883"/>
            <ac:spMk id="3" creationId="{A2240067-8692-6180-9FEC-53B700B9C496}"/>
          </ac:spMkLst>
        </pc:spChg>
        <pc:spChg chg="del">
          <ac:chgData name="simon sykes" userId="430cc5252c2db01b" providerId="LiveId" clId="{2108FEBA-8BDC-4352-9AA6-967E16D687D9}" dt="2022-11-04T09:49:00.561" v="14867" actId="478"/>
          <ac:spMkLst>
            <pc:docMk/>
            <pc:sldMk cId="4219630224" sldId="3883"/>
            <ac:spMk id="4" creationId="{2431E292-2CFA-25EC-DD51-5226D16E9B44}"/>
          </ac:spMkLst>
        </pc:spChg>
        <pc:spChg chg="del mod">
          <ac:chgData name="simon sykes" userId="430cc5252c2db01b" providerId="LiveId" clId="{2108FEBA-8BDC-4352-9AA6-967E16D687D9}" dt="2022-11-04T09:49:11.837" v="14870" actId="26606"/>
          <ac:spMkLst>
            <pc:docMk/>
            <pc:sldMk cId="4219630224" sldId="3883"/>
            <ac:spMk id="6" creationId="{1F4FB7FC-BF7C-D8FD-B39F-3A410F778977}"/>
          </ac:spMkLst>
        </pc:spChg>
        <pc:graphicFrameChg chg="add mod">
          <ac:chgData name="simon sykes" userId="430cc5252c2db01b" providerId="LiveId" clId="{2108FEBA-8BDC-4352-9AA6-967E16D687D9}" dt="2022-11-04T09:50:09.139" v="14871" actId="1076"/>
          <ac:graphicFrameMkLst>
            <pc:docMk/>
            <pc:sldMk cId="4219630224" sldId="3883"/>
            <ac:graphicFrameMk id="8" creationId="{570DD2A0-E5DD-4C54-F1BE-C65258A7BE44}"/>
          </ac:graphicFrameMkLst>
        </pc:graphicFrameChg>
      </pc:sldChg>
      <pc:sldChg chg="addSp delSp modSp new mod modTransition setBg modClrScheme chgLayout">
        <pc:chgData name="simon sykes" userId="430cc5252c2db01b" providerId="LiveId" clId="{2108FEBA-8BDC-4352-9AA6-967E16D687D9}" dt="2022-11-04T10:39:47.811" v="16607"/>
        <pc:sldMkLst>
          <pc:docMk/>
          <pc:sldMk cId="1803782694" sldId="3884"/>
        </pc:sldMkLst>
        <pc:spChg chg="del mod ord">
          <ac:chgData name="simon sykes" userId="430cc5252c2db01b" providerId="LiveId" clId="{2108FEBA-8BDC-4352-9AA6-967E16D687D9}" dt="2022-11-04T09:51:03.665" v="14873" actId="700"/>
          <ac:spMkLst>
            <pc:docMk/>
            <pc:sldMk cId="1803782694" sldId="3884"/>
            <ac:spMk id="2" creationId="{B99B7CF6-DBEB-FAB4-1923-694BE949A441}"/>
          </ac:spMkLst>
        </pc:spChg>
        <pc:spChg chg="del mod ord">
          <ac:chgData name="simon sykes" userId="430cc5252c2db01b" providerId="LiveId" clId="{2108FEBA-8BDC-4352-9AA6-967E16D687D9}" dt="2022-11-04T09:51:53.295" v="14913" actId="478"/>
          <ac:spMkLst>
            <pc:docMk/>
            <pc:sldMk cId="1803782694" sldId="3884"/>
            <ac:spMk id="3" creationId="{AE42C0C7-8267-A9B3-3552-5BC8C7D35719}"/>
          </ac:spMkLst>
        </pc:spChg>
        <pc:spChg chg="del mod ord">
          <ac:chgData name="simon sykes" userId="430cc5252c2db01b" providerId="LiveId" clId="{2108FEBA-8BDC-4352-9AA6-967E16D687D9}" dt="2022-11-04T09:51:50.871" v="14912" actId="478"/>
          <ac:spMkLst>
            <pc:docMk/>
            <pc:sldMk cId="1803782694" sldId="3884"/>
            <ac:spMk id="4" creationId="{A492B212-65DA-1143-66EA-5A5B0D3F224A}"/>
          </ac:spMkLst>
        </pc:spChg>
        <pc:spChg chg="mod ord">
          <ac:chgData name="simon sykes" userId="430cc5252c2db01b" providerId="LiveId" clId="{2108FEBA-8BDC-4352-9AA6-967E16D687D9}" dt="2022-11-04T09:51:41.484" v="14910" actId="26606"/>
          <ac:spMkLst>
            <pc:docMk/>
            <pc:sldMk cId="1803782694" sldId="3884"/>
            <ac:spMk id="5" creationId="{A4F1516D-BF41-E707-5298-F3B6A63E630C}"/>
          </ac:spMkLst>
        </pc:spChg>
        <pc:spChg chg="del mod ord">
          <ac:chgData name="simon sykes" userId="430cc5252c2db01b" providerId="LiveId" clId="{2108FEBA-8BDC-4352-9AA6-967E16D687D9}" dt="2022-11-04T09:51:03.665" v="14873" actId="700"/>
          <ac:spMkLst>
            <pc:docMk/>
            <pc:sldMk cId="1803782694" sldId="3884"/>
            <ac:spMk id="6" creationId="{01DCD0F3-F55E-D999-AE39-1CC9D269C300}"/>
          </ac:spMkLst>
        </pc:spChg>
        <pc:spChg chg="add mod ord">
          <ac:chgData name="simon sykes" userId="430cc5252c2db01b" providerId="LiveId" clId="{2108FEBA-8BDC-4352-9AA6-967E16D687D9}" dt="2022-11-04T09:51:46.016" v="14911" actId="1076"/>
          <ac:spMkLst>
            <pc:docMk/>
            <pc:sldMk cId="1803782694" sldId="3884"/>
            <ac:spMk id="7" creationId="{45B43CAB-60CD-94C9-EE8E-5C558B963041}"/>
          </ac:spMkLst>
        </pc:spChg>
        <pc:spChg chg="add del mod ord">
          <ac:chgData name="simon sykes" userId="430cc5252c2db01b" providerId="LiveId" clId="{2108FEBA-8BDC-4352-9AA6-967E16D687D9}" dt="2022-11-04T09:51:30.199" v="14908" actId="478"/>
          <ac:spMkLst>
            <pc:docMk/>
            <pc:sldMk cId="1803782694" sldId="3884"/>
            <ac:spMk id="8" creationId="{40910BDF-310A-2A3F-3D8B-7F962C99F0C1}"/>
          </ac:spMkLst>
        </pc:spChg>
        <pc:spChg chg="add">
          <ac:chgData name="simon sykes" userId="430cc5252c2db01b" providerId="LiveId" clId="{2108FEBA-8BDC-4352-9AA6-967E16D687D9}" dt="2022-11-04T09:51:41.484" v="14910" actId="26606"/>
          <ac:spMkLst>
            <pc:docMk/>
            <pc:sldMk cId="1803782694" sldId="3884"/>
            <ac:spMk id="12" creationId="{8A7BA06D-B3FF-4E91-8639-B4569AE3AA23}"/>
          </ac:spMkLst>
        </pc:spChg>
        <pc:spChg chg="add">
          <ac:chgData name="simon sykes" userId="430cc5252c2db01b" providerId="LiveId" clId="{2108FEBA-8BDC-4352-9AA6-967E16D687D9}" dt="2022-11-04T09:51:41.484" v="14910" actId="26606"/>
          <ac:spMkLst>
            <pc:docMk/>
            <pc:sldMk cId="1803782694" sldId="3884"/>
            <ac:spMk id="14" creationId="{2B30C86D-5A07-48BC-9C9D-6F9A2DB1E9E1}"/>
          </ac:spMkLst>
        </pc:spChg>
        <pc:spChg chg="add">
          <ac:chgData name="simon sykes" userId="430cc5252c2db01b" providerId="LiveId" clId="{2108FEBA-8BDC-4352-9AA6-967E16D687D9}" dt="2022-11-04T09:51:41.484" v="14910" actId="26606"/>
          <ac:spMkLst>
            <pc:docMk/>
            <pc:sldMk cId="1803782694" sldId="3884"/>
            <ac:spMk id="16" creationId="{9AFC454B-A080-4D23-B177-6D5356C6E6EF}"/>
          </ac:spMkLst>
        </pc:spChg>
        <pc:spChg chg="add">
          <ac:chgData name="simon sykes" userId="430cc5252c2db01b" providerId="LiveId" clId="{2108FEBA-8BDC-4352-9AA6-967E16D687D9}" dt="2022-11-04T09:51:41.484" v="14910" actId="26606"/>
          <ac:spMkLst>
            <pc:docMk/>
            <pc:sldMk cId="1803782694" sldId="3884"/>
            <ac:spMk id="18" creationId="{D0522C2C-7B5C-48A7-A969-03941E5D2E76}"/>
          </ac:spMkLst>
        </pc:spChg>
        <pc:spChg chg="add">
          <ac:chgData name="simon sykes" userId="430cc5252c2db01b" providerId="LiveId" clId="{2108FEBA-8BDC-4352-9AA6-967E16D687D9}" dt="2022-11-04T09:51:41.484" v="14910" actId="26606"/>
          <ac:spMkLst>
            <pc:docMk/>
            <pc:sldMk cId="1803782694" sldId="3884"/>
            <ac:spMk id="20" creationId="{9C682A1A-5B2D-4111-BBD6-620165633E5B}"/>
          </ac:spMkLst>
        </pc:spChg>
        <pc:spChg chg="add">
          <ac:chgData name="simon sykes" userId="430cc5252c2db01b" providerId="LiveId" clId="{2108FEBA-8BDC-4352-9AA6-967E16D687D9}" dt="2022-11-04T09:51:41.484" v="14910" actId="26606"/>
          <ac:spMkLst>
            <pc:docMk/>
            <pc:sldMk cId="1803782694" sldId="3884"/>
            <ac:spMk id="22" creationId="{D6EE29F2-D77F-4BD0-A20B-334D316A1C9D}"/>
          </ac:spMkLst>
        </pc:spChg>
        <pc:spChg chg="add">
          <ac:chgData name="simon sykes" userId="430cc5252c2db01b" providerId="LiveId" clId="{2108FEBA-8BDC-4352-9AA6-967E16D687D9}" dt="2022-11-04T09:51:41.484" v="14910" actId="26606"/>
          <ac:spMkLst>
            <pc:docMk/>
            <pc:sldMk cId="1803782694" sldId="3884"/>
            <ac:spMk id="24" creationId="{22D09ED2-868F-42C6-866E-F92E0CEF314F}"/>
          </ac:spMkLst>
        </pc:spChg>
      </pc:sldChg>
      <pc:sldChg chg="addSp delSp modSp new mod modTransition setBg modClrScheme chgLayout">
        <pc:chgData name="simon sykes" userId="430cc5252c2db01b" providerId="LiveId" clId="{2108FEBA-8BDC-4352-9AA6-967E16D687D9}" dt="2022-11-04T10:39:47.811" v="16607"/>
        <pc:sldMkLst>
          <pc:docMk/>
          <pc:sldMk cId="4053723165" sldId="3885"/>
        </pc:sldMkLst>
        <pc:spChg chg="del mod ord">
          <ac:chgData name="simon sykes" userId="430cc5252c2db01b" providerId="LiveId" clId="{2108FEBA-8BDC-4352-9AA6-967E16D687D9}" dt="2022-11-04T09:52:11.298" v="14915" actId="700"/>
          <ac:spMkLst>
            <pc:docMk/>
            <pc:sldMk cId="4053723165" sldId="3885"/>
            <ac:spMk id="2" creationId="{43A36F18-67B2-3124-D162-58A57F9FD078}"/>
          </ac:spMkLst>
        </pc:spChg>
        <pc:spChg chg="del mod ord">
          <ac:chgData name="simon sykes" userId="430cc5252c2db01b" providerId="LiveId" clId="{2108FEBA-8BDC-4352-9AA6-967E16D687D9}" dt="2022-11-04T09:52:11.298" v="14915" actId="700"/>
          <ac:spMkLst>
            <pc:docMk/>
            <pc:sldMk cId="4053723165" sldId="3885"/>
            <ac:spMk id="3" creationId="{A83D5EBF-8785-EAF6-D403-E693ED68B93E}"/>
          </ac:spMkLst>
        </pc:spChg>
        <pc:spChg chg="add mod ord">
          <ac:chgData name="simon sykes" userId="430cc5252c2db01b" providerId="LiveId" clId="{2108FEBA-8BDC-4352-9AA6-967E16D687D9}" dt="2022-11-04T09:55:33.316" v="15250" actId="26606"/>
          <ac:spMkLst>
            <pc:docMk/>
            <pc:sldMk cId="4053723165" sldId="3885"/>
            <ac:spMk id="4" creationId="{8117E038-E23A-2D4E-AE4F-BF51DCED807B}"/>
          </ac:spMkLst>
        </pc:spChg>
        <pc:spChg chg="add del mod ord">
          <ac:chgData name="simon sykes" userId="430cc5252c2db01b" providerId="LiveId" clId="{2108FEBA-8BDC-4352-9AA6-967E16D687D9}" dt="2022-11-04T09:55:33.316" v="15250" actId="26606"/>
          <ac:spMkLst>
            <pc:docMk/>
            <pc:sldMk cId="4053723165" sldId="3885"/>
            <ac:spMk id="5" creationId="{81794107-3544-B8FB-0B90-D3376C62EACF}"/>
          </ac:spMkLst>
        </pc:spChg>
        <pc:spChg chg="add del">
          <ac:chgData name="simon sykes" userId="430cc5252c2db01b" providerId="LiveId" clId="{2108FEBA-8BDC-4352-9AA6-967E16D687D9}" dt="2022-11-04T09:55:33.297" v="15249" actId="26606"/>
          <ac:spMkLst>
            <pc:docMk/>
            <pc:sldMk cId="4053723165" sldId="3885"/>
            <ac:spMk id="11" creationId="{23DA7759-3209-4FE2-96D1-4EEDD81E9EA0}"/>
          </ac:spMkLst>
        </pc:spChg>
        <pc:spChg chg="add del">
          <ac:chgData name="simon sykes" userId="430cc5252c2db01b" providerId="LiveId" clId="{2108FEBA-8BDC-4352-9AA6-967E16D687D9}" dt="2022-11-04T09:55:33.297" v="15249" actId="26606"/>
          <ac:spMkLst>
            <pc:docMk/>
            <pc:sldMk cId="4053723165" sldId="3885"/>
            <ac:spMk id="13" creationId="{41460DAD-8769-4C9F-9C8C-BB0443909D76}"/>
          </ac:spMkLst>
        </pc:spChg>
        <pc:spChg chg="add del">
          <ac:chgData name="simon sykes" userId="430cc5252c2db01b" providerId="LiveId" clId="{2108FEBA-8BDC-4352-9AA6-967E16D687D9}" dt="2022-11-04T09:55:33.297" v="15249" actId="26606"/>
          <ac:spMkLst>
            <pc:docMk/>
            <pc:sldMk cId="4053723165" sldId="3885"/>
            <ac:spMk id="15" creationId="{AE5A632B-B15A-489E-8337-BC0F40DBC21F}"/>
          </ac:spMkLst>
        </pc:spChg>
        <pc:spChg chg="add del">
          <ac:chgData name="simon sykes" userId="430cc5252c2db01b" providerId="LiveId" clId="{2108FEBA-8BDC-4352-9AA6-967E16D687D9}" dt="2022-11-04T09:55:33.297" v="15249" actId="26606"/>
          <ac:spMkLst>
            <pc:docMk/>
            <pc:sldMk cId="4053723165" sldId="3885"/>
            <ac:spMk id="17" creationId="{6E895C8D-1379-40B8-8B1B-B6F5AEAF0A6C}"/>
          </ac:spMkLst>
        </pc:spChg>
        <pc:spChg chg="add del">
          <ac:chgData name="simon sykes" userId="430cc5252c2db01b" providerId="LiveId" clId="{2108FEBA-8BDC-4352-9AA6-967E16D687D9}" dt="2022-11-04T09:55:33.297" v="15249" actId="26606"/>
          <ac:spMkLst>
            <pc:docMk/>
            <pc:sldMk cId="4053723165" sldId="3885"/>
            <ac:spMk id="19" creationId="{651547D7-AD18-407B-A5F4-F8225B5DCFCC}"/>
          </ac:spMkLst>
        </pc:spChg>
        <pc:spChg chg="add">
          <ac:chgData name="simon sykes" userId="430cc5252c2db01b" providerId="LiveId" clId="{2108FEBA-8BDC-4352-9AA6-967E16D687D9}" dt="2022-11-04T09:55:33.316" v="15250" actId="26606"/>
          <ac:spMkLst>
            <pc:docMk/>
            <pc:sldMk cId="4053723165" sldId="3885"/>
            <ac:spMk id="21" creationId="{23DA7759-3209-4FE2-96D1-4EEDD81E9EA0}"/>
          </ac:spMkLst>
        </pc:spChg>
        <pc:spChg chg="add">
          <ac:chgData name="simon sykes" userId="430cc5252c2db01b" providerId="LiveId" clId="{2108FEBA-8BDC-4352-9AA6-967E16D687D9}" dt="2022-11-04T09:55:33.316" v="15250" actId="26606"/>
          <ac:spMkLst>
            <pc:docMk/>
            <pc:sldMk cId="4053723165" sldId="3885"/>
            <ac:spMk id="22" creationId="{41460DAD-8769-4C9F-9C8C-BB0443909D76}"/>
          </ac:spMkLst>
        </pc:spChg>
        <pc:spChg chg="add">
          <ac:chgData name="simon sykes" userId="430cc5252c2db01b" providerId="LiveId" clId="{2108FEBA-8BDC-4352-9AA6-967E16D687D9}" dt="2022-11-04T09:55:33.316" v="15250" actId="26606"/>
          <ac:spMkLst>
            <pc:docMk/>
            <pc:sldMk cId="4053723165" sldId="3885"/>
            <ac:spMk id="23" creationId="{9DBC8166-481C-4473-95F5-9A5B9073B7F1}"/>
          </ac:spMkLst>
        </pc:spChg>
        <pc:spChg chg="add">
          <ac:chgData name="simon sykes" userId="430cc5252c2db01b" providerId="LiveId" clId="{2108FEBA-8BDC-4352-9AA6-967E16D687D9}" dt="2022-11-04T09:55:33.316" v="15250" actId="26606"/>
          <ac:spMkLst>
            <pc:docMk/>
            <pc:sldMk cId="4053723165" sldId="3885"/>
            <ac:spMk id="24" creationId="{A5A5CE6E-90AF-4D43-A014-1F9EC83EB93D}"/>
          </ac:spMkLst>
        </pc:spChg>
        <pc:graphicFrameChg chg="add del">
          <ac:chgData name="simon sykes" userId="430cc5252c2db01b" providerId="LiveId" clId="{2108FEBA-8BDC-4352-9AA6-967E16D687D9}" dt="2022-11-04T09:55:33.297" v="15249" actId="26606"/>
          <ac:graphicFrameMkLst>
            <pc:docMk/>
            <pc:sldMk cId="4053723165" sldId="3885"/>
            <ac:graphicFrameMk id="7" creationId="{1663D916-D043-B75A-5F61-7AC911D227C6}"/>
          </ac:graphicFrameMkLst>
        </pc:graphicFrameChg>
        <pc:graphicFrameChg chg="add">
          <ac:chgData name="simon sykes" userId="430cc5252c2db01b" providerId="LiveId" clId="{2108FEBA-8BDC-4352-9AA6-967E16D687D9}" dt="2022-11-04T09:55:33.316" v="15250" actId="26606"/>
          <ac:graphicFrameMkLst>
            <pc:docMk/>
            <pc:sldMk cId="4053723165" sldId="3885"/>
            <ac:graphicFrameMk id="25" creationId="{1B4E6326-E95F-1687-64A1-6487B68B4C5A}"/>
          </ac:graphicFrameMkLst>
        </pc:graphicFrameChg>
      </pc:sldChg>
      <pc:sldChg chg="delSp modSp new mod modTransition">
        <pc:chgData name="simon sykes" userId="430cc5252c2db01b" providerId="LiveId" clId="{2108FEBA-8BDC-4352-9AA6-967E16D687D9}" dt="2022-11-04T10:39:47.811" v="16607"/>
        <pc:sldMkLst>
          <pc:docMk/>
          <pc:sldMk cId="1056860516" sldId="3886"/>
        </pc:sldMkLst>
        <pc:spChg chg="del">
          <ac:chgData name="simon sykes" userId="430cc5252c2db01b" providerId="LiveId" clId="{2108FEBA-8BDC-4352-9AA6-967E16D687D9}" dt="2022-11-04T09:57:19.263" v="15252" actId="478"/>
          <ac:spMkLst>
            <pc:docMk/>
            <pc:sldMk cId="1056860516" sldId="3886"/>
            <ac:spMk id="2" creationId="{0733C708-0040-7E83-ABDC-2BBF6D81E15E}"/>
          </ac:spMkLst>
        </pc:spChg>
        <pc:spChg chg="del">
          <ac:chgData name="simon sykes" userId="430cc5252c2db01b" providerId="LiveId" clId="{2108FEBA-8BDC-4352-9AA6-967E16D687D9}" dt="2022-11-04T10:02:23.570" v="15865" actId="478"/>
          <ac:spMkLst>
            <pc:docMk/>
            <pc:sldMk cId="1056860516" sldId="3886"/>
            <ac:spMk id="3" creationId="{CAEEE6CF-31F6-8B2C-09D8-3C0AE48FCF76}"/>
          </ac:spMkLst>
        </pc:spChg>
        <pc:spChg chg="del">
          <ac:chgData name="simon sykes" userId="430cc5252c2db01b" providerId="LiveId" clId="{2108FEBA-8BDC-4352-9AA6-967E16D687D9}" dt="2022-11-04T10:02:22.502" v="15864" actId="478"/>
          <ac:spMkLst>
            <pc:docMk/>
            <pc:sldMk cId="1056860516" sldId="3886"/>
            <ac:spMk id="4" creationId="{F651F232-DD7E-2149-AF02-4808DF93E2F2}"/>
          </ac:spMkLst>
        </pc:spChg>
        <pc:spChg chg="mod">
          <ac:chgData name="simon sykes" userId="430cc5252c2db01b" providerId="LiveId" clId="{2108FEBA-8BDC-4352-9AA6-967E16D687D9}" dt="2022-11-04T10:02:31.070" v="15866" actId="1076"/>
          <ac:spMkLst>
            <pc:docMk/>
            <pc:sldMk cId="1056860516" sldId="3886"/>
            <ac:spMk id="6" creationId="{0C0DD394-DB22-F98F-E1D6-3A4BE06DC822}"/>
          </ac:spMkLst>
        </pc:spChg>
      </pc:sldChg>
      <pc:sldChg chg="addSp delSp modSp new mod modTransition setBg">
        <pc:chgData name="simon sykes" userId="430cc5252c2db01b" providerId="LiveId" clId="{2108FEBA-8BDC-4352-9AA6-967E16D687D9}" dt="2022-11-04T10:39:47.811" v="16607"/>
        <pc:sldMkLst>
          <pc:docMk/>
          <pc:sldMk cId="3997218799" sldId="3887"/>
        </pc:sldMkLst>
        <pc:spChg chg="mod">
          <ac:chgData name="simon sykes" userId="430cc5252c2db01b" providerId="LiveId" clId="{2108FEBA-8BDC-4352-9AA6-967E16D687D9}" dt="2022-11-04T10:05:02.854" v="15890" actId="26606"/>
          <ac:spMkLst>
            <pc:docMk/>
            <pc:sldMk cId="3997218799" sldId="3887"/>
            <ac:spMk id="2" creationId="{0049D51E-491B-DBE9-26E9-599230C19549}"/>
          </ac:spMkLst>
        </pc:spChg>
        <pc:spChg chg="del mod">
          <ac:chgData name="simon sykes" userId="430cc5252c2db01b" providerId="LiveId" clId="{2108FEBA-8BDC-4352-9AA6-967E16D687D9}" dt="2022-11-04T10:03:04.405" v="15873" actId="478"/>
          <ac:spMkLst>
            <pc:docMk/>
            <pc:sldMk cId="3997218799" sldId="3887"/>
            <ac:spMk id="3" creationId="{5D268C42-6976-3919-983E-7BD70D34C5EB}"/>
          </ac:spMkLst>
        </pc:spChg>
        <pc:spChg chg="del">
          <ac:chgData name="simon sykes" userId="430cc5252c2db01b" providerId="LiveId" clId="{2108FEBA-8BDC-4352-9AA6-967E16D687D9}" dt="2022-11-04T10:03:02.689" v="15871" actId="478"/>
          <ac:spMkLst>
            <pc:docMk/>
            <pc:sldMk cId="3997218799" sldId="3887"/>
            <ac:spMk id="4" creationId="{1B7C3ABF-9DD6-7053-50A2-8777E86D4111}"/>
          </ac:spMkLst>
        </pc:spChg>
        <pc:spChg chg="mod ord">
          <ac:chgData name="simon sykes" userId="430cc5252c2db01b" providerId="LiveId" clId="{2108FEBA-8BDC-4352-9AA6-967E16D687D9}" dt="2022-11-04T10:05:02.854" v="15890" actId="26606"/>
          <ac:spMkLst>
            <pc:docMk/>
            <pc:sldMk cId="3997218799" sldId="3887"/>
            <ac:spMk id="5" creationId="{77C45BD6-8BF7-7DCE-2937-69BABDEF89A3}"/>
          </ac:spMkLst>
        </pc:spChg>
        <pc:spChg chg="add del mod">
          <ac:chgData name="simon sykes" userId="430cc5252c2db01b" providerId="LiveId" clId="{2108FEBA-8BDC-4352-9AA6-967E16D687D9}" dt="2022-11-04T10:05:02.854" v="15890" actId="26606"/>
          <ac:spMkLst>
            <pc:docMk/>
            <pc:sldMk cId="3997218799" sldId="3887"/>
            <ac:spMk id="6" creationId="{2DFC73B3-F984-C3AB-3848-CA969C2BEFD1}"/>
          </ac:spMkLst>
        </pc:spChg>
        <pc:spChg chg="add del">
          <ac:chgData name="simon sykes" userId="430cc5252c2db01b" providerId="LiveId" clId="{2108FEBA-8BDC-4352-9AA6-967E16D687D9}" dt="2022-11-04T10:03:20.731" v="15875" actId="26606"/>
          <ac:spMkLst>
            <pc:docMk/>
            <pc:sldMk cId="3997218799" sldId="3887"/>
            <ac:spMk id="11" creationId="{23DA7759-3209-4FE2-96D1-4EEDD81E9EA0}"/>
          </ac:spMkLst>
        </pc:spChg>
        <pc:spChg chg="add del">
          <ac:chgData name="simon sykes" userId="430cc5252c2db01b" providerId="LiveId" clId="{2108FEBA-8BDC-4352-9AA6-967E16D687D9}" dt="2022-11-04T10:03:20.731" v="15875" actId="26606"/>
          <ac:spMkLst>
            <pc:docMk/>
            <pc:sldMk cId="3997218799" sldId="3887"/>
            <ac:spMk id="13" creationId="{41460DAD-8769-4C9F-9C8C-BB0443909D76}"/>
          </ac:spMkLst>
        </pc:spChg>
        <pc:spChg chg="add del">
          <ac:chgData name="simon sykes" userId="430cc5252c2db01b" providerId="LiveId" clId="{2108FEBA-8BDC-4352-9AA6-967E16D687D9}" dt="2022-11-04T10:03:20.731" v="15875" actId="26606"/>
          <ac:spMkLst>
            <pc:docMk/>
            <pc:sldMk cId="3997218799" sldId="3887"/>
            <ac:spMk id="15" creationId="{F837543A-6020-4505-A233-C9DB4BF74011}"/>
          </ac:spMkLst>
        </pc:spChg>
        <pc:spChg chg="add del">
          <ac:chgData name="simon sykes" userId="430cc5252c2db01b" providerId="LiveId" clId="{2108FEBA-8BDC-4352-9AA6-967E16D687D9}" dt="2022-11-04T10:03:20.731" v="15875" actId="26606"/>
          <ac:spMkLst>
            <pc:docMk/>
            <pc:sldMk cId="3997218799" sldId="3887"/>
            <ac:spMk id="17" creationId="{35B16301-FB18-48BA-A6DD-C37CAF6F9A18}"/>
          </ac:spMkLst>
        </pc:spChg>
        <pc:spChg chg="add del">
          <ac:chgData name="simon sykes" userId="430cc5252c2db01b" providerId="LiveId" clId="{2108FEBA-8BDC-4352-9AA6-967E16D687D9}" dt="2022-11-04T10:03:20.731" v="15875" actId="26606"/>
          <ac:spMkLst>
            <pc:docMk/>
            <pc:sldMk cId="3997218799" sldId="3887"/>
            <ac:spMk id="19" creationId="{C3C0D90E-074A-4F52-9B11-B52BEF4BCBE5}"/>
          </ac:spMkLst>
        </pc:spChg>
        <pc:spChg chg="add del">
          <ac:chgData name="simon sykes" userId="430cc5252c2db01b" providerId="LiveId" clId="{2108FEBA-8BDC-4352-9AA6-967E16D687D9}" dt="2022-11-04T10:03:20.731" v="15875" actId="26606"/>
          <ac:spMkLst>
            <pc:docMk/>
            <pc:sldMk cId="3997218799" sldId="3887"/>
            <ac:spMk id="21" creationId="{CABBD4C1-E6F8-46F6-8152-A8A97490BF4D}"/>
          </ac:spMkLst>
        </pc:spChg>
        <pc:spChg chg="add del">
          <ac:chgData name="simon sykes" userId="430cc5252c2db01b" providerId="LiveId" clId="{2108FEBA-8BDC-4352-9AA6-967E16D687D9}" dt="2022-11-04T10:03:20.731" v="15875" actId="26606"/>
          <ac:spMkLst>
            <pc:docMk/>
            <pc:sldMk cId="3997218799" sldId="3887"/>
            <ac:spMk id="23" creationId="{83BA5EF5-1FE9-4BF9-83BB-269BCDDF6156}"/>
          </ac:spMkLst>
        </pc:spChg>
        <pc:spChg chg="add del">
          <ac:chgData name="simon sykes" userId="430cc5252c2db01b" providerId="LiveId" clId="{2108FEBA-8BDC-4352-9AA6-967E16D687D9}" dt="2022-11-04T10:03:20.731" v="15875" actId="26606"/>
          <ac:spMkLst>
            <pc:docMk/>
            <pc:sldMk cId="3997218799" sldId="3887"/>
            <ac:spMk id="27" creationId="{88853921-7BC9-4BDE-ACAB-133C683C82D6}"/>
          </ac:spMkLst>
        </pc:spChg>
        <pc:spChg chg="add del">
          <ac:chgData name="simon sykes" userId="430cc5252c2db01b" providerId="LiveId" clId="{2108FEBA-8BDC-4352-9AA6-967E16D687D9}" dt="2022-11-04T10:03:20.731" v="15875" actId="26606"/>
          <ac:spMkLst>
            <pc:docMk/>
            <pc:sldMk cId="3997218799" sldId="3887"/>
            <ac:spMk id="29" creationId="{09192968-3AE7-4470-A61C-97294BB92731}"/>
          </ac:spMkLst>
        </pc:spChg>
        <pc:spChg chg="add del">
          <ac:chgData name="simon sykes" userId="430cc5252c2db01b" providerId="LiveId" clId="{2108FEBA-8BDC-4352-9AA6-967E16D687D9}" dt="2022-11-04T10:03:20.731" v="15875" actId="26606"/>
          <ac:spMkLst>
            <pc:docMk/>
            <pc:sldMk cId="3997218799" sldId="3887"/>
            <ac:spMk id="31" creationId="{3AB72E55-43E4-4356-BFE8-E2102CB0B505}"/>
          </ac:spMkLst>
        </pc:spChg>
        <pc:spChg chg="add del">
          <ac:chgData name="simon sykes" userId="430cc5252c2db01b" providerId="LiveId" clId="{2108FEBA-8BDC-4352-9AA6-967E16D687D9}" dt="2022-11-04T10:04:03.615" v="15881" actId="26606"/>
          <ac:spMkLst>
            <pc:docMk/>
            <pc:sldMk cId="3997218799" sldId="3887"/>
            <ac:spMk id="33" creationId="{23DA7759-3209-4FE2-96D1-4EEDD81E9EA0}"/>
          </ac:spMkLst>
        </pc:spChg>
        <pc:spChg chg="add del">
          <ac:chgData name="simon sykes" userId="430cc5252c2db01b" providerId="LiveId" clId="{2108FEBA-8BDC-4352-9AA6-967E16D687D9}" dt="2022-11-04T10:04:03.615" v="15881" actId="26606"/>
          <ac:spMkLst>
            <pc:docMk/>
            <pc:sldMk cId="3997218799" sldId="3887"/>
            <ac:spMk id="34" creationId="{41460DAD-8769-4C9F-9C8C-BB0443909D76}"/>
          </ac:spMkLst>
        </pc:spChg>
        <pc:spChg chg="add del">
          <ac:chgData name="simon sykes" userId="430cc5252c2db01b" providerId="LiveId" clId="{2108FEBA-8BDC-4352-9AA6-967E16D687D9}" dt="2022-11-04T10:04:03.615" v="15881" actId="26606"/>
          <ac:spMkLst>
            <pc:docMk/>
            <pc:sldMk cId="3997218799" sldId="3887"/>
            <ac:spMk id="35" creationId="{389575E1-3389-451A-A5F7-27854C25C599}"/>
          </ac:spMkLst>
        </pc:spChg>
        <pc:spChg chg="add del">
          <ac:chgData name="simon sykes" userId="430cc5252c2db01b" providerId="LiveId" clId="{2108FEBA-8BDC-4352-9AA6-967E16D687D9}" dt="2022-11-04T10:04:03.615" v="15881" actId="26606"/>
          <ac:spMkLst>
            <pc:docMk/>
            <pc:sldMk cId="3997218799" sldId="3887"/>
            <ac:spMk id="36" creationId="{A53CCC5C-D88E-40FB-B30B-23DCDBD01D37}"/>
          </ac:spMkLst>
        </pc:spChg>
        <pc:spChg chg="add del">
          <ac:chgData name="simon sykes" userId="430cc5252c2db01b" providerId="LiveId" clId="{2108FEBA-8BDC-4352-9AA6-967E16D687D9}" dt="2022-11-04T10:04:03.615" v="15881" actId="26606"/>
          <ac:spMkLst>
            <pc:docMk/>
            <pc:sldMk cId="3997218799" sldId="3887"/>
            <ac:spMk id="37" creationId="{081E4A58-353D-44AE-B2FC-2A74E2E400F7}"/>
          </ac:spMkLst>
        </pc:spChg>
        <pc:spChg chg="add del">
          <ac:chgData name="simon sykes" userId="430cc5252c2db01b" providerId="LiveId" clId="{2108FEBA-8BDC-4352-9AA6-967E16D687D9}" dt="2022-11-04T10:05:02.854" v="15890" actId="26606"/>
          <ac:spMkLst>
            <pc:docMk/>
            <pc:sldMk cId="3997218799" sldId="3887"/>
            <ac:spMk id="42" creationId="{23DA7759-3209-4FE2-96D1-4EEDD81E9EA0}"/>
          </ac:spMkLst>
        </pc:spChg>
        <pc:spChg chg="add del">
          <ac:chgData name="simon sykes" userId="430cc5252c2db01b" providerId="LiveId" clId="{2108FEBA-8BDC-4352-9AA6-967E16D687D9}" dt="2022-11-04T10:05:02.854" v="15890" actId="26606"/>
          <ac:spMkLst>
            <pc:docMk/>
            <pc:sldMk cId="3997218799" sldId="3887"/>
            <ac:spMk id="44" creationId="{41460DAD-8769-4C9F-9C8C-BB0443909D76}"/>
          </ac:spMkLst>
        </pc:spChg>
        <pc:spChg chg="add del">
          <ac:chgData name="simon sykes" userId="430cc5252c2db01b" providerId="LiveId" clId="{2108FEBA-8BDC-4352-9AA6-967E16D687D9}" dt="2022-11-04T10:05:02.854" v="15890" actId="26606"/>
          <ac:spMkLst>
            <pc:docMk/>
            <pc:sldMk cId="3997218799" sldId="3887"/>
            <ac:spMk id="46" creationId="{907EF6B7-1338-4443-8C46-6A318D952DFD}"/>
          </ac:spMkLst>
        </pc:spChg>
        <pc:spChg chg="add del">
          <ac:chgData name="simon sykes" userId="430cc5252c2db01b" providerId="LiveId" clId="{2108FEBA-8BDC-4352-9AA6-967E16D687D9}" dt="2022-11-04T10:05:02.854" v="15890" actId="26606"/>
          <ac:spMkLst>
            <pc:docMk/>
            <pc:sldMk cId="3997218799" sldId="3887"/>
            <ac:spMk id="48" creationId="{DAAE4CDD-124C-4DCF-9584-B6033B545DD5}"/>
          </ac:spMkLst>
        </pc:spChg>
        <pc:spChg chg="add del">
          <ac:chgData name="simon sykes" userId="430cc5252c2db01b" providerId="LiveId" clId="{2108FEBA-8BDC-4352-9AA6-967E16D687D9}" dt="2022-11-04T10:05:02.854" v="15890" actId="26606"/>
          <ac:spMkLst>
            <pc:docMk/>
            <pc:sldMk cId="3997218799" sldId="3887"/>
            <ac:spMk id="50" creationId="{081E4A58-353D-44AE-B2FC-2A74E2E400F7}"/>
          </ac:spMkLst>
        </pc:spChg>
        <pc:spChg chg="add del">
          <ac:chgData name="simon sykes" userId="430cc5252c2db01b" providerId="LiveId" clId="{2108FEBA-8BDC-4352-9AA6-967E16D687D9}" dt="2022-11-04T10:05:02.834" v="15889" actId="26606"/>
          <ac:spMkLst>
            <pc:docMk/>
            <pc:sldMk cId="3997218799" sldId="3887"/>
            <ac:spMk id="55" creationId="{23DA7759-3209-4FE2-96D1-4EEDD81E9EA0}"/>
          </ac:spMkLst>
        </pc:spChg>
        <pc:spChg chg="add del">
          <ac:chgData name="simon sykes" userId="430cc5252c2db01b" providerId="LiveId" clId="{2108FEBA-8BDC-4352-9AA6-967E16D687D9}" dt="2022-11-04T10:04:57.203" v="15887" actId="26606"/>
          <ac:spMkLst>
            <pc:docMk/>
            <pc:sldMk cId="3997218799" sldId="3887"/>
            <ac:spMk id="56" creationId="{23DA7759-3209-4FE2-96D1-4EEDD81E9EA0}"/>
          </ac:spMkLst>
        </pc:spChg>
        <pc:spChg chg="add del">
          <ac:chgData name="simon sykes" userId="430cc5252c2db01b" providerId="LiveId" clId="{2108FEBA-8BDC-4352-9AA6-967E16D687D9}" dt="2022-11-04T10:05:02.834" v="15889" actId="26606"/>
          <ac:spMkLst>
            <pc:docMk/>
            <pc:sldMk cId="3997218799" sldId="3887"/>
            <ac:spMk id="57" creationId="{41460DAD-8769-4C9F-9C8C-BB0443909D76}"/>
          </ac:spMkLst>
        </pc:spChg>
        <pc:spChg chg="add del">
          <ac:chgData name="simon sykes" userId="430cc5252c2db01b" providerId="LiveId" clId="{2108FEBA-8BDC-4352-9AA6-967E16D687D9}" dt="2022-11-04T10:04:57.203" v="15887" actId="26606"/>
          <ac:spMkLst>
            <pc:docMk/>
            <pc:sldMk cId="3997218799" sldId="3887"/>
            <ac:spMk id="58" creationId="{41460DAD-8769-4C9F-9C8C-BB0443909D76}"/>
          </ac:spMkLst>
        </pc:spChg>
        <pc:spChg chg="add del">
          <ac:chgData name="simon sykes" userId="430cc5252c2db01b" providerId="LiveId" clId="{2108FEBA-8BDC-4352-9AA6-967E16D687D9}" dt="2022-11-04T10:05:02.834" v="15889" actId="26606"/>
          <ac:spMkLst>
            <pc:docMk/>
            <pc:sldMk cId="3997218799" sldId="3887"/>
            <ac:spMk id="59" creationId="{907EF6B7-1338-4443-8C46-6A318D952DFD}"/>
          </ac:spMkLst>
        </pc:spChg>
        <pc:spChg chg="add del">
          <ac:chgData name="simon sykes" userId="430cc5252c2db01b" providerId="LiveId" clId="{2108FEBA-8BDC-4352-9AA6-967E16D687D9}" dt="2022-11-04T10:04:57.203" v="15887" actId="26606"/>
          <ac:spMkLst>
            <pc:docMk/>
            <pc:sldMk cId="3997218799" sldId="3887"/>
            <ac:spMk id="60" creationId="{9DBC8166-481C-4473-95F5-9A5B9073B7F1}"/>
          </ac:spMkLst>
        </pc:spChg>
        <pc:spChg chg="add del">
          <ac:chgData name="simon sykes" userId="430cc5252c2db01b" providerId="LiveId" clId="{2108FEBA-8BDC-4352-9AA6-967E16D687D9}" dt="2022-11-04T10:05:02.834" v="15889" actId="26606"/>
          <ac:spMkLst>
            <pc:docMk/>
            <pc:sldMk cId="3997218799" sldId="3887"/>
            <ac:spMk id="61" creationId="{DAAE4CDD-124C-4DCF-9584-B6033B545DD5}"/>
          </ac:spMkLst>
        </pc:spChg>
        <pc:spChg chg="add del">
          <ac:chgData name="simon sykes" userId="430cc5252c2db01b" providerId="LiveId" clId="{2108FEBA-8BDC-4352-9AA6-967E16D687D9}" dt="2022-11-04T10:04:57.203" v="15887" actId="26606"/>
          <ac:spMkLst>
            <pc:docMk/>
            <pc:sldMk cId="3997218799" sldId="3887"/>
            <ac:spMk id="62" creationId="{A5A5CE6E-90AF-4D43-A014-1F9EC83EB93D}"/>
          </ac:spMkLst>
        </pc:spChg>
        <pc:spChg chg="add del">
          <ac:chgData name="simon sykes" userId="430cc5252c2db01b" providerId="LiveId" clId="{2108FEBA-8BDC-4352-9AA6-967E16D687D9}" dt="2022-11-04T10:05:02.834" v="15889" actId="26606"/>
          <ac:spMkLst>
            <pc:docMk/>
            <pc:sldMk cId="3997218799" sldId="3887"/>
            <ac:spMk id="63" creationId="{081E4A58-353D-44AE-B2FC-2A74E2E400F7}"/>
          </ac:spMkLst>
        </pc:spChg>
        <pc:spChg chg="add del">
          <ac:chgData name="simon sykes" userId="430cc5252c2db01b" providerId="LiveId" clId="{2108FEBA-8BDC-4352-9AA6-967E16D687D9}" dt="2022-11-04T10:05:02.834" v="15889" actId="26606"/>
          <ac:spMkLst>
            <pc:docMk/>
            <pc:sldMk cId="3997218799" sldId="3887"/>
            <ac:spMk id="64" creationId="{2DFC73B3-F984-C3AB-3848-CA969C2BEFD1}"/>
          </ac:spMkLst>
        </pc:spChg>
        <pc:spChg chg="add">
          <ac:chgData name="simon sykes" userId="430cc5252c2db01b" providerId="LiveId" clId="{2108FEBA-8BDC-4352-9AA6-967E16D687D9}" dt="2022-11-04T10:05:02.854" v="15890" actId="26606"/>
          <ac:spMkLst>
            <pc:docMk/>
            <pc:sldMk cId="3997218799" sldId="3887"/>
            <ac:spMk id="66" creationId="{23DA7759-3209-4FE2-96D1-4EEDD81E9EA0}"/>
          </ac:spMkLst>
        </pc:spChg>
        <pc:spChg chg="add">
          <ac:chgData name="simon sykes" userId="430cc5252c2db01b" providerId="LiveId" clId="{2108FEBA-8BDC-4352-9AA6-967E16D687D9}" dt="2022-11-04T10:05:02.854" v="15890" actId="26606"/>
          <ac:spMkLst>
            <pc:docMk/>
            <pc:sldMk cId="3997218799" sldId="3887"/>
            <ac:spMk id="67" creationId="{41460DAD-8769-4C9F-9C8C-BB0443909D76}"/>
          </ac:spMkLst>
        </pc:spChg>
        <pc:spChg chg="add">
          <ac:chgData name="simon sykes" userId="430cc5252c2db01b" providerId="LiveId" clId="{2108FEBA-8BDC-4352-9AA6-967E16D687D9}" dt="2022-11-04T10:05:02.854" v="15890" actId="26606"/>
          <ac:spMkLst>
            <pc:docMk/>
            <pc:sldMk cId="3997218799" sldId="3887"/>
            <ac:spMk id="68" creationId="{9DBC8166-481C-4473-95F5-9A5B9073B7F1}"/>
          </ac:spMkLst>
        </pc:spChg>
        <pc:spChg chg="add">
          <ac:chgData name="simon sykes" userId="430cc5252c2db01b" providerId="LiveId" clId="{2108FEBA-8BDC-4352-9AA6-967E16D687D9}" dt="2022-11-04T10:05:02.854" v="15890" actId="26606"/>
          <ac:spMkLst>
            <pc:docMk/>
            <pc:sldMk cId="3997218799" sldId="3887"/>
            <ac:spMk id="69" creationId="{A5A5CE6E-90AF-4D43-A014-1F9EC83EB93D}"/>
          </ac:spMkLst>
        </pc:spChg>
        <pc:graphicFrameChg chg="add del">
          <ac:chgData name="simon sykes" userId="430cc5252c2db01b" providerId="LiveId" clId="{2108FEBA-8BDC-4352-9AA6-967E16D687D9}" dt="2022-11-04T10:04:57.203" v="15887" actId="26606"/>
          <ac:graphicFrameMkLst>
            <pc:docMk/>
            <pc:sldMk cId="3997218799" sldId="3887"/>
            <ac:graphicFrameMk id="52" creationId="{AB87E736-266E-C442-7F3C-5AD5DB8C76A7}"/>
          </ac:graphicFrameMkLst>
        </pc:graphicFrameChg>
        <pc:graphicFrameChg chg="add">
          <ac:chgData name="simon sykes" userId="430cc5252c2db01b" providerId="LiveId" clId="{2108FEBA-8BDC-4352-9AA6-967E16D687D9}" dt="2022-11-04T10:05:02.854" v="15890" actId="26606"/>
          <ac:graphicFrameMkLst>
            <pc:docMk/>
            <pc:sldMk cId="3997218799" sldId="3887"/>
            <ac:graphicFrameMk id="70" creationId="{AB87E736-266E-C442-7F3C-5AD5DB8C76A7}"/>
          </ac:graphicFrameMkLst>
        </pc:graphicFrameChg>
        <pc:cxnChg chg="add del">
          <ac:chgData name="simon sykes" userId="430cc5252c2db01b" providerId="LiveId" clId="{2108FEBA-8BDC-4352-9AA6-967E16D687D9}" dt="2022-11-04T10:03:20.731" v="15875" actId="26606"/>
          <ac:cxnSpMkLst>
            <pc:docMk/>
            <pc:sldMk cId="3997218799" sldId="3887"/>
            <ac:cxnSpMk id="25" creationId="{4B3BCACB-5880-460B-9606-8C433A9AF99D}"/>
          </ac:cxnSpMkLst>
        </pc:cxnChg>
      </pc:sldChg>
      <pc:sldChg chg="addSp delSp modSp new mod modTransition setBg modClrScheme chgLayout">
        <pc:chgData name="simon sykes" userId="430cc5252c2db01b" providerId="LiveId" clId="{2108FEBA-8BDC-4352-9AA6-967E16D687D9}" dt="2022-11-04T10:39:47.811" v="16607"/>
        <pc:sldMkLst>
          <pc:docMk/>
          <pc:sldMk cId="2285434026" sldId="3888"/>
        </pc:sldMkLst>
        <pc:spChg chg="del mod ord">
          <ac:chgData name="simon sykes" userId="430cc5252c2db01b" providerId="LiveId" clId="{2108FEBA-8BDC-4352-9AA6-967E16D687D9}" dt="2022-11-04T10:05:48.967" v="15892" actId="700"/>
          <ac:spMkLst>
            <pc:docMk/>
            <pc:sldMk cId="2285434026" sldId="3888"/>
            <ac:spMk id="2" creationId="{B4027DE4-607F-8A07-FC6E-CACC6D312586}"/>
          </ac:spMkLst>
        </pc:spChg>
        <pc:spChg chg="del mod ord">
          <ac:chgData name="simon sykes" userId="430cc5252c2db01b" providerId="LiveId" clId="{2108FEBA-8BDC-4352-9AA6-967E16D687D9}" dt="2022-11-04T10:13:18.757" v="16416" actId="478"/>
          <ac:spMkLst>
            <pc:docMk/>
            <pc:sldMk cId="2285434026" sldId="3888"/>
            <ac:spMk id="3" creationId="{A43CA38A-5DC3-E90C-C774-90117DCBD11E}"/>
          </ac:spMkLst>
        </pc:spChg>
        <pc:spChg chg="del mod ord">
          <ac:chgData name="simon sykes" userId="430cc5252c2db01b" providerId="LiveId" clId="{2108FEBA-8BDC-4352-9AA6-967E16D687D9}" dt="2022-11-04T10:13:20.775" v="16417" actId="478"/>
          <ac:spMkLst>
            <pc:docMk/>
            <pc:sldMk cId="2285434026" sldId="3888"/>
            <ac:spMk id="4" creationId="{3DA5D624-E57B-C2FF-405A-0280417E1B27}"/>
          </ac:spMkLst>
        </pc:spChg>
        <pc:spChg chg="mod ord">
          <ac:chgData name="simon sykes" userId="430cc5252c2db01b" providerId="LiveId" clId="{2108FEBA-8BDC-4352-9AA6-967E16D687D9}" dt="2022-11-04T10:12:43.713" v="16412" actId="26606"/>
          <ac:spMkLst>
            <pc:docMk/>
            <pc:sldMk cId="2285434026" sldId="3888"/>
            <ac:spMk id="5" creationId="{2AEF3FDB-4806-8A39-7776-7487F40FBD0A}"/>
          </ac:spMkLst>
        </pc:spChg>
        <pc:spChg chg="del mod ord">
          <ac:chgData name="simon sykes" userId="430cc5252c2db01b" providerId="LiveId" clId="{2108FEBA-8BDC-4352-9AA6-967E16D687D9}" dt="2022-11-04T10:05:48.967" v="15892" actId="700"/>
          <ac:spMkLst>
            <pc:docMk/>
            <pc:sldMk cId="2285434026" sldId="3888"/>
            <ac:spMk id="6" creationId="{C613AACF-3027-5E3B-62FA-B44989E52B01}"/>
          </ac:spMkLst>
        </pc:spChg>
        <pc:spChg chg="add del mod ord">
          <ac:chgData name="simon sykes" userId="430cc5252c2db01b" providerId="LiveId" clId="{2108FEBA-8BDC-4352-9AA6-967E16D687D9}" dt="2022-11-04T10:06:19.817" v="15893" actId="700"/>
          <ac:spMkLst>
            <pc:docMk/>
            <pc:sldMk cId="2285434026" sldId="3888"/>
            <ac:spMk id="7" creationId="{46A8AF0B-5597-00D8-3838-863758B3F5D0}"/>
          </ac:spMkLst>
        </pc:spChg>
        <pc:spChg chg="add del mod ord">
          <ac:chgData name="simon sykes" userId="430cc5252c2db01b" providerId="LiveId" clId="{2108FEBA-8BDC-4352-9AA6-967E16D687D9}" dt="2022-11-04T10:06:19.817" v="15893" actId="700"/>
          <ac:spMkLst>
            <pc:docMk/>
            <pc:sldMk cId="2285434026" sldId="3888"/>
            <ac:spMk id="8" creationId="{DFA124E6-4556-1A25-5E2D-9985DA7CE998}"/>
          </ac:spMkLst>
        </pc:spChg>
        <pc:spChg chg="add del mod ord">
          <ac:chgData name="simon sykes" userId="430cc5252c2db01b" providerId="LiveId" clId="{2108FEBA-8BDC-4352-9AA6-967E16D687D9}" dt="2022-11-04T10:06:19.817" v="15893" actId="700"/>
          <ac:spMkLst>
            <pc:docMk/>
            <pc:sldMk cId="2285434026" sldId="3888"/>
            <ac:spMk id="9" creationId="{4217A771-4F76-4E50-F196-A929E7B73EE5}"/>
          </ac:spMkLst>
        </pc:spChg>
        <pc:spChg chg="add mod ord">
          <ac:chgData name="simon sykes" userId="430cc5252c2db01b" providerId="LiveId" clId="{2108FEBA-8BDC-4352-9AA6-967E16D687D9}" dt="2022-11-04T10:12:15.660" v="16410" actId="26606"/>
          <ac:spMkLst>
            <pc:docMk/>
            <pc:sldMk cId="2285434026" sldId="3888"/>
            <ac:spMk id="10" creationId="{2BC3C14F-24C0-8F8E-CA69-F691A0D7BA24}"/>
          </ac:spMkLst>
        </pc:spChg>
        <pc:spChg chg="add del mod ord">
          <ac:chgData name="simon sykes" userId="430cc5252c2db01b" providerId="LiveId" clId="{2108FEBA-8BDC-4352-9AA6-967E16D687D9}" dt="2022-11-04T10:12:15.660" v="16410" actId="26606"/>
          <ac:spMkLst>
            <pc:docMk/>
            <pc:sldMk cId="2285434026" sldId="3888"/>
            <ac:spMk id="11" creationId="{929A3F92-84D3-D063-DF4E-BAA87F46759A}"/>
          </ac:spMkLst>
        </pc:spChg>
        <pc:spChg chg="add del">
          <ac:chgData name="simon sykes" userId="430cc5252c2db01b" providerId="LiveId" clId="{2108FEBA-8BDC-4352-9AA6-967E16D687D9}" dt="2022-11-04T10:12:43.713" v="16412" actId="26606"/>
          <ac:spMkLst>
            <pc:docMk/>
            <pc:sldMk cId="2285434026" sldId="3888"/>
            <ac:spMk id="17" creationId="{23DA7759-3209-4FE2-96D1-4EEDD81E9EA0}"/>
          </ac:spMkLst>
        </pc:spChg>
        <pc:spChg chg="add del">
          <ac:chgData name="simon sykes" userId="430cc5252c2db01b" providerId="LiveId" clId="{2108FEBA-8BDC-4352-9AA6-967E16D687D9}" dt="2022-11-04T10:12:43.713" v="16412" actId="26606"/>
          <ac:spMkLst>
            <pc:docMk/>
            <pc:sldMk cId="2285434026" sldId="3888"/>
            <ac:spMk id="19" creationId="{41460DAD-8769-4C9F-9C8C-BB0443909D76}"/>
          </ac:spMkLst>
        </pc:spChg>
        <pc:spChg chg="add del">
          <ac:chgData name="simon sykes" userId="430cc5252c2db01b" providerId="LiveId" clId="{2108FEBA-8BDC-4352-9AA6-967E16D687D9}" dt="2022-11-04T10:12:43.713" v="16412" actId="26606"/>
          <ac:spMkLst>
            <pc:docMk/>
            <pc:sldMk cId="2285434026" sldId="3888"/>
            <ac:spMk id="21" creationId="{545D489D-16E1-484D-867B-144368D74B83}"/>
          </ac:spMkLst>
        </pc:spChg>
        <pc:spChg chg="add del">
          <ac:chgData name="simon sykes" userId="430cc5252c2db01b" providerId="LiveId" clId="{2108FEBA-8BDC-4352-9AA6-967E16D687D9}" dt="2022-11-04T10:12:43.713" v="16412" actId="26606"/>
          <ac:spMkLst>
            <pc:docMk/>
            <pc:sldMk cId="2285434026" sldId="3888"/>
            <ac:spMk id="23" creationId="{49A496F5-B01E-4BF8-9D1E-C4E53B6F9652}"/>
          </ac:spMkLst>
        </pc:spChg>
        <pc:spChg chg="add del">
          <ac:chgData name="simon sykes" userId="430cc5252c2db01b" providerId="LiveId" clId="{2108FEBA-8BDC-4352-9AA6-967E16D687D9}" dt="2022-11-04T10:12:43.713" v="16412" actId="26606"/>
          <ac:spMkLst>
            <pc:docMk/>
            <pc:sldMk cId="2285434026" sldId="3888"/>
            <ac:spMk id="25" creationId="{6E895C8D-1379-40B8-8B1B-B6F5AEAF0A6C}"/>
          </ac:spMkLst>
        </pc:spChg>
        <pc:spChg chg="add">
          <ac:chgData name="simon sykes" userId="430cc5252c2db01b" providerId="LiveId" clId="{2108FEBA-8BDC-4352-9AA6-967E16D687D9}" dt="2022-11-04T10:12:43.713" v="16412" actId="26606"/>
          <ac:spMkLst>
            <pc:docMk/>
            <pc:sldMk cId="2285434026" sldId="3888"/>
            <ac:spMk id="30" creationId="{23DA7759-3209-4FE2-96D1-4EEDD81E9EA0}"/>
          </ac:spMkLst>
        </pc:spChg>
        <pc:spChg chg="add">
          <ac:chgData name="simon sykes" userId="430cc5252c2db01b" providerId="LiveId" clId="{2108FEBA-8BDC-4352-9AA6-967E16D687D9}" dt="2022-11-04T10:12:43.713" v="16412" actId="26606"/>
          <ac:spMkLst>
            <pc:docMk/>
            <pc:sldMk cId="2285434026" sldId="3888"/>
            <ac:spMk id="32" creationId="{41460DAD-8769-4C9F-9C8C-BB0443909D76}"/>
          </ac:spMkLst>
        </pc:spChg>
        <pc:spChg chg="add">
          <ac:chgData name="simon sykes" userId="430cc5252c2db01b" providerId="LiveId" clId="{2108FEBA-8BDC-4352-9AA6-967E16D687D9}" dt="2022-11-04T10:12:43.713" v="16412" actId="26606"/>
          <ac:spMkLst>
            <pc:docMk/>
            <pc:sldMk cId="2285434026" sldId="3888"/>
            <ac:spMk id="34" creationId="{AE5A632B-B15A-489E-8337-BC0F40DBC21F}"/>
          </ac:spMkLst>
        </pc:spChg>
        <pc:spChg chg="add">
          <ac:chgData name="simon sykes" userId="430cc5252c2db01b" providerId="LiveId" clId="{2108FEBA-8BDC-4352-9AA6-967E16D687D9}" dt="2022-11-04T10:12:43.713" v="16412" actId="26606"/>
          <ac:spMkLst>
            <pc:docMk/>
            <pc:sldMk cId="2285434026" sldId="3888"/>
            <ac:spMk id="36" creationId="{6E895C8D-1379-40B8-8B1B-B6F5AEAF0A6C}"/>
          </ac:spMkLst>
        </pc:spChg>
        <pc:graphicFrameChg chg="add mod modGraphic">
          <ac:chgData name="simon sykes" userId="430cc5252c2db01b" providerId="LiveId" clId="{2108FEBA-8BDC-4352-9AA6-967E16D687D9}" dt="2022-11-04T10:38:04.507" v="16590" actId="5793"/>
          <ac:graphicFrameMkLst>
            <pc:docMk/>
            <pc:sldMk cId="2285434026" sldId="3888"/>
            <ac:graphicFrameMk id="13" creationId="{E87CFA2A-3E26-99C7-CDD7-3708FF2AF82F}"/>
          </ac:graphicFrameMkLst>
        </pc:graphicFrameChg>
      </pc:sldChg>
      <pc:sldChg chg="modSp">
        <pc:chgData name="simon sykes" userId="430cc5252c2db01b" providerId="LiveId" clId="{2108FEBA-8BDC-4352-9AA6-967E16D687D9}" dt="2023-06-05T09:23:59.758" v="16646" actId="20577"/>
        <pc:sldMkLst>
          <pc:docMk/>
          <pc:sldMk cId="1845174634" sldId="3889"/>
        </pc:sldMkLst>
        <pc:graphicFrameChg chg="mod">
          <ac:chgData name="simon sykes" userId="430cc5252c2db01b" providerId="LiveId" clId="{2108FEBA-8BDC-4352-9AA6-967E16D687D9}" dt="2023-06-05T09:23:59.758" v="16646" actId="20577"/>
          <ac:graphicFrameMkLst>
            <pc:docMk/>
            <pc:sldMk cId="1845174634" sldId="3889"/>
            <ac:graphicFrameMk id="8" creationId="{6A0BDCFD-2D7A-1F26-9C65-06363187350A}"/>
          </ac:graphicFrameMkLst>
        </pc:graphicFrameChg>
      </pc:sldChg>
      <pc:sldChg chg="ord">
        <pc:chgData name="simon sykes" userId="430cc5252c2db01b" providerId="LiveId" clId="{2108FEBA-8BDC-4352-9AA6-967E16D687D9}" dt="2024-10-17T10:56:01.066" v="18525"/>
        <pc:sldMkLst>
          <pc:docMk/>
          <pc:sldMk cId="1025853562" sldId="3890"/>
        </pc:sldMkLst>
      </pc:sldChg>
      <pc:sldChg chg="modSp ord">
        <pc:chgData name="simon sykes" userId="430cc5252c2db01b" providerId="LiveId" clId="{2108FEBA-8BDC-4352-9AA6-967E16D687D9}" dt="2024-10-17T11:16:54.044" v="18918" actId="20577"/>
        <pc:sldMkLst>
          <pc:docMk/>
          <pc:sldMk cId="4276871395" sldId="3891"/>
        </pc:sldMkLst>
        <pc:graphicFrameChg chg="mod">
          <ac:chgData name="simon sykes" userId="430cc5252c2db01b" providerId="LiveId" clId="{2108FEBA-8BDC-4352-9AA6-967E16D687D9}" dt="2024-10-17T11:16:54.044" v="18918" actId="20577"/>
          <ac:graphicFrameMkLst>
            <pc:docMk/>
            <pc:sldMk cId="4276871395" sldId="3891"/>
            <ac:graphicFrameMk id="8" creationId="{EF1E2ED8-6315-821C-B4E0-8D7DBAB91286}"/>
          </ac:graphicFrameMkLst>
        </pc:graphicFrameChg>
      </pc:sldChg>
      <pc:sldChg chg="modSp ord">
        <pc:chgData name="simon sykes" userId="430cc5252c2db01b" providerId="LiveId" clId="{2108FEBA-8BDC-4352-9AA6-967E16D687D9}" dt="2024-10-17T10:51:13.948" v="18016"/>
        <pc:sldMkLst>
          <pc:docMk/>
          <pc:sldMk cId="294283327" sldId="3892"/>
        </pc:sldMkLst>
        <pc:graphicFrameChg chg="mod">
          <ac:chgData name="simon sykes" userId="430cc5252c2db01b" providerId="LiveId" clId="{2108FEBA-8BDC-4352-9AA6-967E16D687D9}" dt="2023-06-05T09:25:57.470" v="16655" actId="20577"/>
          <ac:graphicFrameMkLst>
            <pc:docMk/>
            <pc:sldMk cId="294283327" sldId="3892"/>
            <ac:graphicFrameMk id="8" creationId="{0D7B856C-8C67-DD86-3E48-D18E5EEE24A9}"/>
          </ac:graphicFrameMkLst>
        </pc:graphicFrameChg>
      </pc:sldChg>
      <pc:sldChg chg="ord">
        <pc:chgData name="simon sykes" userId="430cc5252c2db01b" providerId="LiveId" clId="{2108FEBA-8BDC-4352-9AA6-967E16D687D9}" dt="2024-10-17T10:46:21.977" v="17875"/>
        <pc:sldMkLst>
          <pc:docMk/>
          <pc:sldMk cId="2358227360" sldId="3893"/>
        </pc:sldMkLst>
      </pc:sldChg>
      <pc:sldChg chg="ord">
        <pc:chgData name="simon sykes" userId="430cc5252c2db01b" providerId="LiveId" clId="{2108FEBA-8BDC-4352-9AA6-967E16D687D9}" dt="2024-10-17T10:55:51.649" v="18521"/>
        <pc:sldMkLst>
          <pc:docMk/>
          <pc:sldMk cId="1198253407" sldId="3895"/>
        </pc:sldMkLst>
      </pc:sldChg>
      <pc:sldChg chg="ord">
        <pc:chgData name="simon sykes" userId="430cc5252c2db01b" providerId="LiveId" clId="{2108FEBA-8BDC-4352-9AA6-967E16D687D9}" dt="2024-10-17T10:44:47.602" v="17865"/>
        <pc:sldMkLst>
          <pc:docMk/>
          <pc:sldMk cId="3951611891" sldId="3896"/>
        </pc:sldMkLst>
      </pc:sldChg>
      <pc:sldChg chg="ord">
        <pc:chgData name="simon sykes" userId="430cc5252c2db01b" providerId="LiveId" clId="{2108FEBA-8BDC-4352-9AA6-967E16D687D9}" dt="2024-10-17T10:50:56.613" v="18012"/>
        <pc:sldMkLst>
          <pc:docMk/>
          <pc:sldMk cId="2269830172" sldId="3897"/>
        </pc:sldMkLst>
      </pc:sldChg>
      <pc:sldChg chg="ord">
        <pc:chgData name="simon sykes" userId="430cc5252c2db01b" providerId="LiveId" clId="{2108FEBA-8BDC-4352-9AA6-967E16D687D9}" dt="2024-10-17T10:46:00.428" v="17871"/>
        <pc:sldMkLst>
          <pc:docMk/>
          <pc:sldMk cId="2963511054" sldId="3898"/>
        </pc:sldMkLst>
      </pc:sldChg>
      <pc:sldChg chg="modSp mod">
        <pc:chgData name="simon sykes" userId="430cc5252c2db01b" providerId="LiveId" clId="{2108FEBA-8BDC-4352-9AA6-967E16D687D9}" dt="2023-06-05T09:09:48.290" v="16631" actId="20577"/>
        <pc:sldMkLst>
          <pc:docMk/>
          <pc:sldMk cId="2375151542" sldId="3901"/>
        </pc:sldMkLst>
        <pc:spChg chg="mod">
          <ac:chgData name="simon sykes" userId="430cc5252c2db01b" providerId="LiveId" clId="{2108FEBA-8BDC-4352-9AA6-967E16D687D9}" dt="2023-06-05T09:09:48.290" v="16631" actId="20577"/>
          <ac:spMkLst>
            <pc:docMk/>
            <pc:sldMk cId="2375151542" sldId="3901"/>
            <ac:spMk id="35" creationId="{371F6B79-A260-D5CD-F416-204FEC23FD3A}"/>
          </ac:spMkLst>
        </pc:spChg>
      </pc:sldChg>
      <pc:sldChg chg="addSp delSp modSp new mod setBg">
        <pc:chgData name="simon sykes" userId="430cc5252c2db01b" providerId="LiveId" clId="{2108FEBA-8BDC-4352-9AA6-967E16D687D9}" dt="2024-10-17T10:15:30.825" v="17750" actId="20577"/>
        <pc:sldMkLst>
          <pc:docMk/>
          <pc:sldMk cId="4127062741" sldId="3902"/>
        </pc:sldMkLst>
        <pc:spChg chg="mod">
          <ac:chgData name="simon sykes" userId="430cc5252c2db01b" providerId="LiveId" clId="{2108FEBA-8BDC-4352-9AA6-967E16D687D9}" dt="2024-10-17T10:14:14.121" v="17688" actId="255"/>
          <ac:spMkLst>
            <pc:docMk/>
            <pc:sldMk cId="4127062741" sldId="3902"/>
            <ac:spMk id="2" creationId="{E2DFFEB3-EAFA-CFB6-4347-BA4AC3B37F4D}"/>
          </ac:spMkLst>
        </pc:spChg>
        <pc:spChg chg="add del mod">
          <ac:chgData name="simon sykes" userId="430cc5252c2db01b" providerId="LiveId" clId="{2108FEBA-8BDC-4352-9AA6-967E16D687D9}" dt="2024-10-17T10:12:16.991" v="17542" actId="26606"/>
          <ac:spMkLst>
            <pc:docMk/>
            <pc:sldMk cId="4127062741" sldId="3902"/>
            <ac:spMk id="3" creationId="{2BD06CEC-4C99-BA29-3DFE-89868FB6B668}"/>
          </ac:spMkLst>
        </pc:spChg>
        <pc:spChg chg="mod">
          <ac:chgData name="simon sykes" userId="430cc5252c2db01b" providerId="LiveId" clId="{2108FEBA-8BDC-4352-9AA6-967E16D687D9}" dt="2024-10-17T10:12:16.991" v="17542" actId="26606"/>
          <ac:spMkLst>
            <pc:docMk/>
            <pc:sldMk cId="4127062741" sldId="3902"/>
            <ac:spMk id="4" creationId="{52146B83-BC68-2053-99BD-92F86886508C}"/>
          </ac:spMkLst>
        </pc:spChg>
        <pc:spChg chg="mod">
          <ac:chgData name="simon sykes" userId="430cc5252c2db01b" providerId="LiveId" clId="{2108FEBA-8BDC-4352-9AA6-967E16D687D9}" dt="2024-10-17T10:12:16.991" v="17542" actId="26606"/>
          <ac:spMkLst>
            <pc:docMk/>
            <pc:sldMk cId="4127062741" sldId="3902"/>
            <ac:spMk id="5" creationId="{4E01B8B7-22FF-AAFF-0CC3-7706A32A02D2}"/>
          </ac:spMkLst>
        </pc:spChg>
        <pc:spChg chg="mod">
          <ac:chgData name="simon sykes" userId="430cc5252c2db01b" providerId="LiveId" clId="{2108FEBA-8BDC-4352-9AA6-967E16D687D9}" dt="2024-10-17T10:12:16.991" v="17542" actId="26606"/>
          <ac:spMkLst>
            <pc:docMk/>
            <pc:sldMk cId="4127062741" sldId="3902"/>
            <ac:spMk id="6" creationId="{A46CC442-7A5C-2E40-53D7-944308FE3FAA}"/>
          </ac:spMkLst>
        </pc:spChg>
        <pc:spChg chg="add del">
          <ac:chgData name="simon sykes" userId="430cc5252c2db01b" providerId="LiveId" clId="{2108FEBA-8BDC-4352-9AA6-967E16D687D9}" dt="2024-10-17T10:11:57.595" v="17539" actId="26606"/>
          <ac:spMkLst>
            <pc:docMk/>
            <pc:sldMk cId="4127062741" sldId="3902"/>
            <ac:spMk id="12" creationId="{AE2B703B-46F9-481A-A605-82E2A828C4FA}"/>
          </ac:spMkLst>
        </pc:spChg>
        <pc:spChg chg="add del">
          <ac:chgData name="simon sykes" userId="430cc5252c2db01b" providerId="LiveId" clId="{2108FEBA-8BDC-4352-9AA6-967E16D687D9}" dt="2024-10-17T10:11:57.595" v="17539" actId="26606"/>
          <ac:spMkLst>
            <pc:docMk/>
            <pc:sldMk cId="4127062741" sldId="3902"/>
            <ac:spMk id="14" creationId="{F13BE4D7-0C3D-4906-B230-A1C5B4665CCF}"/>
          </ac:spMkLst>
        </pc:spChg>
        <pc:spChg chg="add del">
          <ac:chgData name="simon sykes" userId="430cc5252c2db01b" providerId="LiveId" clId="{2108FEBA-8BDC-4352-9AA6-967E16D687D9}" dt="2024-10-17T10:12:16.976" v="17541" actId="26606"/>
          <ac:spMkLst>
            <pc:docMk/>
            <pc:sldMk cId="4127062741" sldId="3902"/>
            <ac:spMk id="16" creationId="{7DA1F35B-C8F7-4A5A-9339-7DA4D785B300}"/>
          </ac:spMkLst>
        </pc:spChg>
        <pc:spChg chg="add del">
          <ac:chgData name="simon sykes" userId="430cc5252c2db01b" providerId="LiveId" clId="{2108FEBA-8BDC-4352-9AA6-967E16D687D9}" dt="2024-10-17T10:12:16.976" v="17541" actId="26606"/>
          <ac:spMkLst>
            <pc:docMk/>
            <pc:sldMk cId="4127062741" sldId="3902"/>
            <ac:spMk id="17" creationId="{B2D4AD41-40DA-4A81-92F5-B6E3BA1ED82A}"/>
          </ac:spMkLst>
        </pc:spChg>
        <pc:spChg chg="add">
          <ac:chgData name="simon sykes" userId="430cc5252c2db01b" providerId="LiveId" clId="{2108FEBA-8BDC-4352-9AA6-967E16D687D9}" dt="2024-10-17T10:12:16.991" v="17542" actId="26606"/>
          <ac:spMkLst>
            <pc:docMk/>
            <pc:sldMk cId="4127062741" sldId="3902"/>
            <ac:spMk id="20" creationId="{AE2B703B-46F9-481A-A605-82E2A828C4FA}"/>
          </ac:spMkLst>
        </pc:spChg>
        <pc:spChg chg="add">
          <ac:chgData name="simon sykes" userId="430cc5252c2db01b" providerId="LiveId" clId="{2108FEBA-8BDC-4352-9AA6-967E16D687D9}" dt="2024-10-17T10:12:16.991" v="17542" actId="26606"/>
          <ac:spMkLst>
            <pc:docMk/>
            <pc:sldMk cId="4127062741" sldId="3902"/>
            <ac:spMk id="21" creationId="{F13BE4D7-0C3D-4906-B230-A1C5B4665CCF}"/>
          </ac:spMkLst>
        </pc:spChg>
        <pc:graphicFrameChg chg="add del">
          <ac:chgData name="simon sykes" userId="430cc5252c2db01b" providerId="LiveId" clId="{2108FEBA-8BDC-4352-9AA6-967E16D687D9}" dt="2024-10-17T10:11:57.595" v="17539" actId="26606"/>
          <ac:graphicFrameMkLst>
            <pc:docMk/>
            <pc:sldMk cId="4127062741" sldId="3902"/>
            <ac:graphicFrameMk id="8" creationId="{FF7FF99D-212C-3E08-23C3-CE19D9F44A8F}"/>
          </ac:graphicFrameMkLst>
        </pc:graphicFrameChg>
        <pc:graphicFrameChg chg="add del">
          <ac:chgData name="simon sykes" userId="430cc5252c2db01b" providerId="LiveId" clId="{2108FEBA-8BDC-4352-9AA6-967E16D687D9}" dt="2024-10-17T10:12:16.976" v="17541" actId="26606"/>
          <ac:graphicFrameMkLst>
            <pc:docMk/>
            <pc:sldMk cId="4127062741" sldId="3902"/>
            <ac:graphicFrameMk id="18" creationId="{09699BE5-AA86-230B-EB8E-317A65948E47}"/>
          </ac:graphicFrameMkLst>
        </pc:graphicFrameChg>
        <pc:graphicFrameChg chg="add mod">
          <ac:chgData name="simon sykes" userId="430cc5252c2db01b" providerId="LiveId" clId="{2108FEBA-8BDC-4352-9AA6-967E16D687D9}" dt="2024-10-17T10:15:30.825" v="17750" actId="20577"/>
          <ac:graphicFrameMkLst>
            <pc:docMk/>
            <pc:sldMk cId="4127062741" sldId="3902"/>
            <ac:graphicFrameMk id="22" creationId="{FF7FF99D-212C-3E08-23C3-CE19D9F44A8F}"/>
          </ac:graphicFrameMkLst>
        </pc:graphicFrameChg>
      </pc:sldChg>
      <pc:sldChg chg="delSp modSp new mod">
        <pc:chgData name="simon sykes" userId="430cc5252c2db01b" providerId="LiveId" clId="{2108FEBA-8BDC-4352-9AA6-967E16D687D9}" dt="2024-10-17T10:14:52.735" v="17705" actId="1076"/>
        <pc:sldMkLst>
          <pc:docMk/>
          <pc:sldMk cId="4065033932" sldId="3903"/>
        </pc:sldMkLst>
        <pc:spChg chg="mod">
          <ac:chgData name="simon sykes" userId="430cc5252c2db01b" providerId="LiveId" clId="{2108FEBA-8BDC-4352-9AA6-967E16D687D9}" dt="2024-10-17T10:14:52.735" v="17705" actId="1076"/>
          <ac:spMkLst>
            <pc:docMk/>
            <pc:sldMk cId="4065033932" sldId="3903"/>
            <ac:spMk id="2" creationId="{D21F4185-AA1D-5863-B870-E18F2764D485}"/>
          </ac:spMkLst>
        </pc:spChg>
        <pc:spChg chg="del">
          <ac:chgData name="simon sykes" userId="430cc5252c2db01b" providerId="LiveId" clId="{2108FEBA-8BDC-4352-9AA6-967E16D687D9}" dt="2024-10-17T10:14:43.033" v="17703" actId="478"/>
          <ac:spMkLst>
            <pc:docMk/>
            <pc:sldMk cId="4065033932" sldId="3903"/>
            <ac:spMk id="3" creationId="{2FC530C1-0FCA-AC1E-4976-1FB2B4253D26}"/>
          </ac:spMkLst>
        </pc:spChg>
      </pc:sldChg>
      <pc:sldChg chg="addSp delSp modSp new mod setBg">
        <pc:chgData name="simon sykes" userId="430cc5252c2db01b" providerId="LiveId" clId="{2108FEBA-8BDC-4352-9AA6-967E16D687D9}" dt="2024-10-17T11:32:43.635" v="18996" actId="20577"/>
        <pc:sldMkLst>
          <pc:docMk/>
          <pc:sldMk cId="3943108260" sldId="3904"/>
        </pc:sldMkLst>
        <pc:spChg chg="mod">
          <ac:chgData name="simon sykes" userId="430cc5252c2db01b" providerId="LiveId" clId="{2108FEBA-8BDC-4352-9AA6-967E16D687D9}" dt="2024-10-17T10:55:34.711" v="18519" actId="26606"/>
          <ac:spMkLst>
            <pc:docMk/>
            <pc:sldMk cId="3943108260" sldId="3904"/>
            <ac:spMk id="2" creationId="{65584B76-1B2F-AA63-7925-A8B35AF78498}"/>
          </ac:spMkLst>
        </pc:spChg>
        <pc:spChg chg="mod">
          <ac:chgData name="simon sykes" userId="430cc5252c2db01b" providerId="LiveId" clId="{2108FEBA-8BDC-4352-9AA6-967E16D687D9}" dt="2024-10-17T11:32:29.454" v="18961" actId="20577"/>
          <ac:spMkLst>
            <pc:docMk/>
            <pc:sldMk cId="3943108260" sldId="3904"/>
            <ac:spMk id="3" creationId="{5E218649-4FF5-ED54-9E13-CC41CFAAD0C4}"/>
          </ac:spMkLst>
        </pc:spChg>
        <pc:spChg chg="mod">
          <ac:chgData name="simon sykes" userId="430cc5252c2db01b" providerId="LiveId" clId="{2108FEBA-8BDC-4352-9AA6-967E16D687D9}" dt="2024-10-17T11:32:43.635" v="18996" actId="20577"/>
          <ac:spMkLst>
            <pc:docMk/>
            <pc:sldMk cId="3943108260" sldId="3904"/>
            <ac:spMk id="4" creationId="{A91508D6-4455-02B3-232D-F6716DD04F27}"/>
          </ac:spMkLst>
        </pc:spChg>
        <pc:spChg chg="mod">
          <ac:chgData name="simon sykes" userId="430cc5252c2db01b" providerId="LiveId" clId="{2108FEBA-8BDC-4352-9AA6-967E16D687D9}" dt="2024-10-17T10:55:34.711" v="18519" actId="26606"/>
          <ac:spMkLst>
            <pc:docMk/>
            <pc:sldMk cId="3943108260" sldId="3904"/>
            <ac:spMk id="5" creationId="{3D598941-21DA-3617-3026-F1CE9C0B3505}"/>
          </ac:spMkLst>
        </pc:spChg>
        <pc:spChg chg="del mod">
          <ac:chgData name="simon sykes" userId="430cc5252c2db01b" providerId="LiveId" clId="{2108FEBA-8BDC-4352-9AA6-967E16D687D9}" dt="2024-10-17T10:55:34.711" v="18519" actId="26606"/>
          <ac:spMkLst>
            <pc:docMk/>
            <pc:sldMk cId="3943108260" sldId="3904"/>
            <ac:spMk id="6" creationId="{6339603E-8DED-21AD-9857-FAE2E465A382}"/>
          </ac:spMkLst>
        </pc:spChg>
        <pc:spChg chg="add">
          <ac:chgData name="simon sykes" userId="430cc5252c2db01b" providerId="LiveId" clId="{2108FEBA-8BDC-4352-9AA6-967E16D687D9}" dt="2024-10-17T10:55:34.711" v="18519" actId="26606"/>
          <ac:spMkLst>
            <pc:docMk/>
            <pc:sldMk cId="3943108260" sldId="3904"/>
            <ac:spMk id="12" creationId="{23DA7759-3209-4FE2-96D1-4EEDD81E9EA0}"/>
          </ac:spMkLst>
        </pc:spChg>
        <pc:spChg chg="add">
          <ac:chgData name="simon sykes" userId="430cc5252c2db01b" providerId="LiveId" clId="{2108FEBA-8BDC-4352-9AA6-967E16D687D9}" dt="2024-10-17T10:55:34.711" v="18519" actId="26606"/>
          <ac:spMkLst>
            <pc:docMk/>
            <pc:sldMk cId="3943108260" sldId="3904"/>
            <ac:spMk id="14" creationId="{41460DAD-8769-4C9F-9C8C-BB0443909D76}"/>
          </ac:spMkLst>
        </pc:spChg>
        <pc:spChg chg="add">
          <ac:chgData name="simon sykes" userId="430cc5252c2db01b" providerId="LiveId" clId="{2108FEBA-8BDC-4352-9AA6-967E16D687D9}" dt="2024-10-17T10:55:34.711" v="18519" actId="26606"/>
          <ac:spMkLst>
            <pc:docMk/>
            <pc:sldMk cId="3943108260" sldId="3904"/>
            <ac:spMk id="16" creationId="{AE2B703B-46F9-481A-A605-82E2A828C4FA}"/>
          </ac:spMkLst>
        </pc:spChg>
        <pc:spChg chg="add">
          <ac:chgData name="simon sykes" userId="430cc5252c2db01b" providerId="LiveId" clId="{2108FEBA-8BDC-4352-9AA6-967E16D687D9}" dt="2024-10-17T10:55:34.711" v="18519" actId="26606"/>
          <ac:spMkLst>
            <pc:docMk/>
            <pc:sldMk cId="3943108260" sldId="3904"/>
            <ac:spMk id="18" creationId="{F13BE4D7-0C3D-4906-B230-A1C5B4665CCF}"/>
          </ac:spMkLst>
        </pc:spChg>
        <pc:graphicFrameChg chg="add">
          <ac:chgData name="simon sykes" userId="430cc5252c2db01b" providerId="LiveId" clId="{2108FEBA-8BDC-4352-9AA6-967E16D687D9}" dt="2024-10-17T10:55:34.711" v="18519" actId="26606"/>
          <ac:graphicFrameMkLst>
            <pc:docMk/>
            <pc:sldMk cId="3943108260" sldId="3904"/>
            <ac:graphicFrameMk id="8" creationId="{668C2B86-49C9-0B17-15AC-C653E7BD9DAA}"/>
          </ac:graphicFrameMkLst>
        </pc:graphicFrameChg>
      </pc:sldChg>
      <pc:sldChg chg="addSp delSp modSp new mod setBg">
        <pc:chgData name="simon sykes" userId="430cc5252c2db01b" providerId="LiveId" clId="{2108FEBA-8BDC-4352-9AA6-967E16D687D9}" dt="2024-10-17T11:33:00.389" v="19027" actId="20577"/>
        <pc:sldMkLst>
          <pc:docMk/>
          <pc:sldMk cId="2491930222" sldId="3905"/>
        </pc:sldMkLst>
        <pc:spChg chg="mod">
          <ac:chgData name="simon sykes" userId="430cc5252c2db01b" providerId="LiveId" clId="{2108FEBA-8BDC-4352-9AA6-967E16D687D9}" dt="2024-10-17T11:12:27.408" v="18878" actId="26606"/>
          <ac:spMkLst>
            <pc:docMk/>
            <pc:sldMk cId="2491930222" sldId="3905"/>
            <ac:spMk id="2" creationId="{88DB7A5F-0965-4693-8733-FC273880AE17}"/>
          </ac:spMkLst>
        </pc:spChg>
        <pc:spChg chg="mod">
          <ac:chgData name="simon sykes" userId="430cc5252c2db01b" providerId="LiveId" clId="{2108FEBA-8BDC-4352-9AA6-967E16D687D9}" dt="2024-10-17T11:32:50.655" v="19000" actId="20577"/>
          <ac:spMkLst>
            <pc:docMk/>
            <pc:sldMk cId="2491930222" sldId="3905"/>
            <ac:spMk id="3" creationId="{41C4F46D-D881-B1C9-8AF4-AC3525C70574}"/>
          </ac:spMkLst>
        </pc:spChg>
        <pc:spChg chg="mod">
          <ac:chgData name="simon sykes" userId="430cc5252c2db01b" providerId="LiveId" clId="{2108FEBA-8BDC-4352-9AA6-967E16D687D9}" dt="2024-10-17T11:33:00.389" v="19027" actId="20577"/>
          <ac:spMkLst>
            <pc:docMk/>
            <pc:sldMk cId="2491930222" sldId="3905"/>
            <ac:spMk id="4" creationId="{15F22DDD-2CC3-2C05-A322-EDDAA61F983E}"/>
          </ac:spMkLst>
        </pc:spChg>
        <pc:spChg chg="mod">
          <ac:chgData name="simon sykes" userId="430cc5252c2db01b" providerId="LiveId" clId="{2108FEBA-8BDC-4352-9AA6-967E16D687D9}" dt="2024-10-17T11:12:27.408" v="18878" actId="26606"/>
          <ac:spMkLst>
            <pc:docMk/>
            <pc:sldMk cId="2491930222" sldId="3905"/>
            <ac:spMk id="5" creationId="{EDB55583-5E9D-34B4-5FEB-4A09A3B1D593}"/>
          </ac:spMkLst>
        </pc:spChg>
        <pc:spChg chg="add del mod">
          <ac:chgData name="simon sykes" userId="430cc5252c2db01b" providerId="LiveId" clId="{2108FEBA-8BDC-4352-9AA6-967E16D687D9}" dt="2024-10-17T11:12:27.408" v="18878" actId="26606"/>
          <ac:spMkLst>
            <pc:docMk/>
            <pc:sldMk cId="2491930222" sldId="3905"/>
            <ac:spMk id="6" creationId="{12DD8145-34AD-6020-0462-9AAC605540F4}"/>
          </ac:spMkLst>
        </pc:spChg>
        <pc:spChg chg="add del">
          <ac:chgData name="simon sykes" userId="430cc5252c2db01b" providerId="LiveId" clId="{2108FEBA-8BDC-4352-9AA6-967E16D687D9}" dt="2024-10-17T11:12:00.916" v="18867" actId="26606"/>
          <ac:spMkLst>
            <pc:docMk/>
            <pc:sldMk cId="2491930222" sldId="3905"/>
            <ac:spMk id="12" creationId="{23DA7759-3209-4FE2-96D1-4EEDD81E9EA0}"/>
          </ac:spMkLst>
        </pc:spChg>
        <pc:spChg chg="add del">
          <ac:chgData name="simon sykes" userId="430cc5252c2db01b" providerId="LiveId" clId="{2108FEBA-8BDC-4352-9AA6-967E16D687D9}" dt="2024-10-17T11:12:00.916" v="18867" actId="26606"/>
          <ac:spMkLst>
            <pc:docMk/>
            <pc:sldMk cId="2491930222" sldId="3905"/>
            <ac:spMk id="14" creationId="{41460DAD-8769-4C9F-9C8C-BB0443909D76}"/>
          </ac:spMkLst>
        </pc:spChg>
        <pc:spChg chg="add del">
          <ac:chgData name="simon sykes" userId="430cc5252c2db01b" providerId="LiveId" clId="{2108FEBA-8BDC-4352-9AA6-967E16D687D9}" dt="2024-10-17T11:12:00.916" v="18867" actId="26606"/>
          <ac:spMkLst>
            <pc:docMk/>
            <pc:sldMk cId="2491930222" sldId="3905"/>
            <ac:spMk id="16" creationId="{545D489D-16E1-484D-867B-144368D74B83}"/>
          </ac:spMkLst>
        </pc:spChg>
        <pc:spChg chg="add del">
          <ac:chgData name="simon sykes" userId="430cc5252c2db01b" providerId="LiveId" clId="{2108FEBA-8BDC-4352-9AA6-967E16D687D9}" dt="2024-10-17T11:12:00.916" v="18867" actId="26606"/>
          <ac:spMkLst>
            <pc:docMk/>
            <pc:sldMk cId="2491930222" sldId="3905"/>
            <ac:spMk id="18" creationId="{49A496F5-B01E-4BF8-9D1E-C4E53B6F9652}"/>
          </ac:spMkLst>
        </pc:spChg>
        <pc:spChg chg="add del">
          <ac:chgData name="simon sykes" userId="430cc5252c2db01b" providerId="LiveId" clId="{2108FEBA-8BDC-4352-9AA6-967E16D687D9}" dt="2024-10-17T11:12:00.916" v="18867" actId="26606"/>
          <ac:spMkLst>
            <pc:docMk/>
            <pc:sldMk cId="2491930222" sldId="3905"/>
            <ac:spMk id="20" creationId="{6E895C8D-1379-40B8-8B1B-B6F5AEAF0A6C}"/>
          </ac:spMkLst>
        </pc:spChg>
        <pc:spChg chg="add del">
          <ac:chgData name="simon sykes" userId="430cc5252c2db01b" providerId="LiveId" clId="{2108FEBA-8BDC-4352-9AA6-967E16D687D9}" dt="2024-10-17T11:12:08.857" v="18869" actId="26606"/>
          <ac:spMkLst>
            <pc:docMk/>
            <pc:sldMk cId="2491930222" sldId="3905"/>
            <ac:spMk id="22" creationId="{23DA7759-3209-4FE2-96D1-4EEDD81E9EA0}"/>
          </ac:spMkLst>
        </pc:spChg>
        <pc:spChg chg="add del">
          <ac:chgData name="simon sykes" userId="430cc5252c2db01b" providerId="LiveId" clId="{2108FEBA-8BDC-4352-9AA6-967E16D687D9}" dt="2024-10-17T11:12:08.857" v="18869" actId="26606"/>
          <ac:spMkLst>
            <pc:docMk/>
            <pc:sldMk cId="2491930222" sldId="3905"/>
            <ac:spMk id="23" creationId="{41460DAD-8769-4C9F-9C8C-BB0443909D76}"/>
          </ac:spMkLst>
        </pc:spChg>
        <pc:spChg chg="add del">
          <ac:chgData name="simon sykes" userId="430cc5252c2db01b" providerId="LiveId" clId="{2108FEBA-8BDC-4352-9AA6-967E16D687D9}" dt="2024-10-17T11:12:08.857" v="18869" actId="26606"/>
          <ac:spMkLst>
            <pc:docMk/>
            <pc:sldMk cId="2491930222" sldId="3905"/>
            <ac:spMk id="24" creationId="{460B0EFB-53ED-4F35-B05D-F658EA021C65}"/>
          </ac:spMkLst>
        </pc:spChg>
        <pc:spChg chg="add del">
          <ac:chgData name="simon sykes" userId="430cc5252c2db01b" providerId="LiveId" clId="{2108FEBA-8BDC-4352-9AA6-967E16D687D9}" dt="2024-10-17T11:12:08.857" v="18869" actId="26606"/>
          <ac:spMkLst>
            <pc:docMk/>
            <pc:sldMk cId="2491930222" sldId="3905"/>
            <ac:spMk id="26" creationId="{835EF3DD-7D43-4A27-8967-A92FD8CC9365}"/>
          </ac:spMkLst>
        </pc:spChg>
        <pc:spChg chg="add del">
          <ac:chgData name="simon sykes" userId="430cc5252c2db01b" providerId="LiveId" clId="{2108FEBA-8BDC-4352-9AA6-967E16D687D9}" dt="2024-10-17T11:12:08.857" v="18869" actId="26606"/>
          <ac:spMkLst>
            <pc:docMk/>
            <pc:sldMk cId="2491930222" sldId="3905"/>
            <ac:spMk id="27" creationId="{12DD8145-34AD-6020-0462-9AAC605540F4}"/>
          </ac:spMkLst>
        </pc:spChg>
        <pc:spChg chg="add del">
          <ac:chgData name="simon sykes" userId="430cc5252c2db01b" providerId="LiveId" clId="{2108FEBA-8BDC-4352-9AA6-967E16D687D9}" dt="2024-10-17T11:12:15.207" v="18871" actId="26606"/>
          <ac:spMkLst>
            <pc:docMk/>
            <pc:sldMk cId="2491930222" sldId="3905"/>
            <ac:spMk id="29" creationId="{23DA7759-3209-4FE2-96D1-4EEDD81E9EA0}"/>
          </ac:spMkLst>
        </pc:spChg>
        <pc:spChg chg="add del">
          <ac:chgData name="simon sykes" userId="430cc5252c2db01b" providerId="LiveId" clId="{2108FEBA-8BDC-4352-9AA6-967E16D687D9}" dt="2024-10-17T11:12:15.207" v="18871" actId="26606"/>
          <ac:spMkLst>
            <pc:docMk/>
            <pc:sldMk cId="2491930222" sldId="3905"/>
            <ac:spMk id="30" creationId="{41460DAD-8769-4C9F-9C8C-BB0443909D76}"/>
          </ac:spMkLst>
        </pc:spChg>
        <pc:spChg chg="add del">
          <ac:chgData name="simon sykes" userId="430cc5252c2db01b" providerId="LiveId" clId="{2108FEBA-8BDC-4352-9AA6-967E16D687D9}" dt="2024-10-17T11:12:15.207" v="18871" actId="26606"/>
          <ac:spMkLst>
            <pc:docMk/>
            <pc:sldMk cId="2491930222" sldId="3905"/>
            <ac:spMk id="31" creationId="{AE2B703B-46F9-481A-A605-82E2A828C4FA}"/>
          </ac:spMkLst>
        </pc:spChg>
        <pc:spChg chg="add del">
          <ac:chgData name="simon sykes" userId="430cc5252c2db01b" providerId="LiveId" clId="{2108FEBA-8BDC-4352-9AA6-967E16D687D9}" dt="2024-10-17T11:12:15.207" v="18871" actId="26606"/>
          <ac:spMkLst>
            <pc:docMk/>
            <pc:sldMk cId="2491930222" sldId="3905"/>
            <ac:spMk id="32" creationId="{F13BE4D7-0C3D-4906-B230-A1C5B4665CCF}"/>
          </ac:spMkLst>
        </pc:spChg>
        <pc:spChg chg="add del">
          <ac:chgData name="simon sykes" userId="430cc5252c2db01b" providerId="LiveId" clId="{2108FEBA-8BDC-4352-9AA6-967E16D687D9}" dt="2024-10-17T11:12:17.163" v="18873" actId="26606"/>
          <ac:spMkLst>
            <pc:docMk/>
            <pc:sldMk cId="2491930222" sldId="3905"/>
            <ac:spMk id="35" creationId="{23DA7759-3209-4FE2-96D1-4EEDD81E9EA0}"/>
          </ac:spMkLst>
        </pc:spChg>
        <pc:spChg chg="add del">
          <ac:chgData name="simon sykes" userId="430cc5252c2db01b" providerId="LiveId" clId="{2108FEBA-8BDC-4352-9AA6-967E16D687D9}" dt="2024-10-17T11:12:17.163" v="18873" actId="26606"/>
          <ac:spMkLst>
            <pc:docMk/>
            <pc:sldMk cId="2491930222" sldId="3905"/>
            <ac:spMk id="36" creationId="{41460DAD-8769-4C9F-9C8C-BB0443909D76}"/>
          </ac:spMkLst>
        </pc:spChg>
        <pc:spChg chg="add del">
          <ac:chgData name="simon sykes" userId="430cc5252c2db01b" providerId="LiveId" clId="{2108FEBA-8BDC-4352-9AA6-967E16D687D9}" dt="2024-10-17T11:12:17.163" v="18873" actId="26606"/>
          <ac:spMkLst>
            <pc:docMk/>
            <pc:sldMk cId="2491930222" sldId="3905"/>
            <ac:spMk id="37" creationId="{545D489D-16E1-484D-867B-144368D74B83}"/>
          </ac:spMkLst>
        </pc:spChg>
        <pc:spChg chg="add del">
          <ac:chgData name="simon sykes" userId="430cc5252c2db01b" providerId="LiveId" clId="{2108FEBA-8BDC-4352-9AA6-967E16D687D9}" dt="2024-10-17T11:12:17.163" v="18873" actId="26606"/>
          <ac:spMkLst>
            <pc:docMk/>
            <pc:sldMk cId="2491930222" sldId="3905"/>
            <ac:spMk id="38" creationId="{49A496F5-B01E-4BF8-9D1E-C4E53B6F9652}"/>
          </ac:spMkLst>
        </pc:spChg>
        <pc:spChg chg="add del">
          <ac:chgData name="simon sykes" userId="430cc5252c2db01b" providerId="LiveId" clId="{2108FEBA-8BDC-4352-9AA6-967E16D687D9}" dt="2024-10-17T11:12:17.163" v="18873" actId="26606"/>
          <ac:spMkLst>
            <pc:docMk/>
            <pc:sldMk cId="2491930222" sldId="3905"/>
            <ac:spMk id="39" creationId="{6E895C8D-1379-40B8-8B1B-B6F5AEAF0A6C}"/>
          </ac:spMkLst>
        </pc:spChg>
        <pc:spChg chg="add del">
          <ac:chgData name="simon sykes" userId="430cc5252c2db01b" providerId="LiveId" clId="{2108FEBA-8BDC-4352-9AA6-967E16D687D9}" dt="2024-10-17T11:12:21.379" v="18875" actId="26606"/>
          <ac:spMkLst>
            <pc:docMk/>
            <pc:sldMk cId="2491930222" sldId="3905"/>
            <ac:spMk id="42" creationId="{23DA7759-3209-4FE2-96D1-4EEDD81E9EA0}"/>
          </ac:spMkLst>
        </pc:spChg>
        <pc:spChg chg="add del">
          <ac:chgData name="simon sykes" userId="430cc5252c2db01b" providerId="LiveId" clId="{2108FEBA-8BDC-4352-9AA6-967E16D687D9}" dt="2024-10-17T11:12:21.379" v="18875" actId="26606"/>
          <ac:spMkLst>
            <pc:docMk/>
            <pc:sldMk cId="2491930222" sldId="3905"/>
            <ac:spMk id="43" creationId="{41460DAD-8769-4C9F-9C8C-BB0443909D76}"/>
          </ac:spMkLst>
        </pc:spChg>
        <pc:spChg chg="add del">
          <ac:chgData name="simon sykes" userId="430cc5252c2db01b" providerId="LiveId" clId="{2108FEBA-8BDC-4352-9AA6-967E16D687D9}" dt="2024-10-17T11:12:21.379" v="18875" actId="26606"/>
          <ac:spMkLst>
            <pc:docMk/>
            <pc:sldMk cId="2491930222" sldId="3905"/>
            <ac:spMk id="44" creationId="{460B0EFB-53ED-4F35-B05D-F658EA021C65}"/>
          </ac:spMkLst>
        </pc:spChg>
        <pc:spChg chg="add del">
          <ac:chgData name="simon sykes" userId="430cc5252c2db01b" providerId="LiveId" clId="{2108FEBA-8BDC-4352-9AA6-967E16D687D9}" dt="2024-10-17T11:12:21.379" v="18875" actId="26606"/>
          <ac:spMkLst>
            <pc:docMk/>
            <pc:sldMk cId="2491930222" sldId="3905"/>
            <ac:spMk id="46" creationId="{835EF3DD-7D43-4A27-8967-A92FD8CC9365}"/>
          </ac:spMkLst>
        </pc:spChg>
        <pc:spChg chg="add del">
          <ac:chgData name="simon sykes" userId="430cc5252c2db01b" providerId="LiveId" clId="{2108FEBA-8BDC-4352-9AA6-967E16D687D9}" dt="2024-10-17T11:12:21.379" v="18875" actId="26606"/>
          <ac:spMkLst>
            <pc:docMk/>
            <pc:sldMk cId="2491930222" sldId="3905"/>
            <ac:spMk id="47" creationId="{12DD8145-34AD-6020-0462-9AAC605540F4}"/>
          </ac:spMkLst>
        </pc:spChg>
        <pc:spChg chg="add del">
          <ac:chgData name="simon sykes" userId="430cc5252c2db01b" providerId="LiveId" clId="{2108FEBA-8BDC-4352-9AA6-967E16D687D9}" dt="2024-10-17T11:12:27.392" v="18877" actId="26606"/>
          <ac:spMkLst>
            <pc:docMk/>
            <pc:sldMk cId="2491930222" sldId="3905"/>
            <ac:spMk id="49" creationId="{23DA7759-3209-4FE2-96D1-4EEDD81E9EA0}"/>
          </ac:spMkLst>
        </pc:spChg>
        <pc:spChg chg="add del">
          <ac:chgData name="simon sykes" userId="430cc5252c2db01b" providerId="LiveId" clId="{2108FEBA-8BDC-4352-9AA6-967E16D687D9}" dt="2024-10-17T11:12:27.392" v="18877" actId="26606"/>
          <ac:spMkLst>
            <pc:docMk/>
            <pc:sldMk cId="2491930222" sldId="3905"/>
            <ac:spMk id="50" creationId="{41460DAD-8769-4C9F-9C8C-BB0443909D76}"/>
          </ac:spMkLst>
        </pc:spChg>
        <pc:spChg chg="add del">
          <ac:chgData name="simon sykes" userId="430cc5252c2db01b" providerId="LiveId" clId="{2108FEBA-8BDC-4352-9AA6-967E16D687D9}" dt="2024-10-17T11:12:27.392" v="18877" actId="26606"/>
          <ac:spMkLst>
            <pc:docMk/>
            <pc:sldMk cId="2491930222" sldId="3905"/>
            <ac:spMk id="51" creationId="{545D489D-16E1-484D-867B-144368D74B83}"/>
          </ac:spMkLst>
        </pc:spChg>
        <pc:spChg chg="add del">
          <ac:chgData name="simon sykes" userId="430cc5252c2db01b" providerId="LiveId" clId="{2108FEBA-8BDC-4352-9AA6-967E16D687D9}" dt="2024-10-17T11:12:27.392" v="18877" actId="26606"/>
          <ac:spMkLst>
            <pc:docMk/>
            <pc:sldMk cId="2491930222" sldId="3905"/>
            <ac:spMk id="52" creationId="{49A496F5-B01E-4BF8-9D1E-C4E53B6F9652}"/>
          </ac:spMkLst>
        </pc:spChg>
        <pc:spChg chg="add del">
          <ac:chgData name="simon sykes" userId="430cc5252c2db01b" providerId="LiveId" clId="{2108FEBA-8BDC-4352-9AA6-967E16D687D9}" dt="2024-10-17T11:12:27.392" v="18877" actId="26606"/>
          <ac:spMkLst>
            <pc:docMk/>
            <pc:sldMk cId="2491930222" sldId="3905"/>
            <ac:spMk id="53" creationId="{6E895C8D-1379-40B8-8B1B-B6F5AEAF0A6C}"/>
          </ac:spMkLst>
        </pc:spChg>
        <pc:spChg chg="add">
          <ac:chgData name="simon sykes" userId="430cc5252c2db01b" providerId="LiveId" clId="{2108FEBA-8BDC-4352-9AA6-967E16D687D9}" dt="2024-10-17T11:12:27.408" v="18878" actId="26606"/>
          <ac:spMkLst>
            <pc:docMk/>
            <pc:sldMk cId="2491930222" sldId="3905"/>
            <ac:spMk id="56" creationId="{23DA7759-3209-4FE2-96D1-4EEDD81E9EA0}"/>
          </ac:spMkLst>
        </pc:spChg>
        <pc:spChg chg="add">
          <ac:chgData name="simon sykes" userId="430cc5252c2db01b" providerId="LiveId" clId="{2108FEBA-8BDC-4352-9AA6-967E16D687D9}" dt="2024-10-17T11:12:27.408" v="18878" actId="26606"/>
          <ac:spMkLst>
            <pc:docMk/>
            <pc:sldMk cId="2491930222" sldId="3905"/>
            <ac:spMk id="57" creationId="{41460DAD-8769-4C9F-9C8C-BB0443909D76}"/>
          </ac:spMkLst>
        </pc:spChg>
        <pc:spChg chg="add">
          <ac:chgData name="simon sykes" userId="430cc5252c2db01b" providerId="LiveId" clId="{2108FEBA-8BDC-4352-9AA6-967E16D687D9}" dt="2024-10-17T11:12:27.408" v="18878" actId="26606"/>
          <ac:spMkLst>
            <pc:docMk/>
            <pc:sldMk cId="2491930222" sldId="3905"/>
            <ac:spMk id="58" creationId="{AE2B703B-46F9-481A-A605-82E2A828C4FA}"/>
          </ac:spMkLst>
        </pc:spChg>
        <pc:spChg chg="add">
          <ac:chgData name="simon sykes" userId="430cc5252c2db01b" providerId="LiveId" clId="{2108FEBA-8BDC-4352-9AA6-967E16D687D9}" dt="2024-10-17T11:12:27.408" v="18878" actId="26606"/>
          <ac:spMkLst>
            <pc:docMk/>
            <pc:sldMk cId="2491930222" sldId="3905"/>
            <ac:spMk id="59" creationId="{F13BE4D7-0C3D-4906-B230-A1C5B4665CCF}"/>
          </ac:spMkLst>
        </pc:spChg>
        <pc:graphicFrameChg chg="add del">
          <ac:chgData name="simon sykes" userId="430cc5252c2db01b" providerId="LiveId" clId="{2108FEBA-8BDC-4352-9AA6-967E16D687D9}" dt="2024-10-17T11:12:00.916" v="18867" actId="26606"/>
          <ac:graphicFrameMkLst>
            <pc:docMk/>
            <pc:sldMk cId="2491930222" sldId="3905"/>
            <ac:graphicFrameMk id="8" creationId="{1E82532B-B587-4AA6-175F-02327B28CA07}"/>
          </ac:graphicFrameMkLst>
        </pc:graphicFrameChg>
        <pc:graphicFrameChg chg="add del">
          <ac:chgData name="simon sykes" userId="430cc5252c2db01b" providerId="LiveId" clId="{2108FEBA-8BDC-4352-9AA6-967E16D687D9}" dt="2024-10-17T11:12:15.207" v="18871" actId="26606"/>
          <ac:graphicFrameMkLst>
            <pc:docMk/>
            <pc:sldMk cId="2491930222" sldId="3905"/>
            <ac:graphicFrameMk id="33" creationId="{4F19DF4B-E164-23CD-132E-53DA30AC0C1E}"/>
          </ac:graphicFrameMkLst>
        </pc:graphicFrameChg>
        <pc:graphicFrameChg chg="add del">
          <ac:chgData name="simon sykes" userId="430cc5252c2db01b" providerId="LiveId" clId="{2108FEBA-8BDC-4352-9AA6-967E16D687D9}" dt="2024-10-17T11:12:17.163" v="18873" actId="26606"/>
          <ac:graphicFrameMkLst>
            <pc:docMk/>
            <pc:sldMk cId="2491930222" sldId="3905"/>
            <ac:graphicFrameMk id="40" creationId="{1E82532B-B587-4AA6-175F-02327B28CA07}"/>
          </ac:graphicFrameMkLst>
        </pc:graphicFrameChg>
        <pc:graphicFrameChg chg="add del">
          <ac:chgData name="simon sykes" userId="430cc5252c2db01b" providerId="LiveId" clId="{2108FEBA-8BDC-4352-9AA6-967E16D687D9}" dt="2024-10-17T11:12:27.392" v="18877" actId="26606"/>
          <ac:graphicFrameMkLst>
            <pc:docMk/>
            <pc:sldMk cId="2491930222" sldId="3905"/>
            <ac:graphicFrameMk id="54" creationId="{1E82532B-B587-4AA6-175F-02327B28CA07}"/>
          </ac:graphicFrameMkLst>
        </pc:graphicFrameChg>
        <pc:graphicFrameChg chg="add">
          <ac:chgData name="simon sykes" userId="430cc5252c2db01b" providerId="LiveId" clId="{2108FEBA-8BDC-4352-9AA6-967E16D687D9}" dt="2024-10-17T11:12:27.408" v="18878" actId="26606"/>
          <ac:graphicFrameMkLst>
            <pc:docMk/>
            <pc:sldMk cId="2491930222" sldId="3905"/>
            <ac:graphicFrameMk id="60" creationId="{4F19DF4B-E164-23CD-132E-53DA30AC0C1E}"/>
          </ac:graphicFrameMkLst>
        </pc:graphicFrameChg>
        <pc:picChg chg="add del">
          <ac:chgData name="simon sykes" userId="430cc5252c2db01b" providerId="LiveId" clId="{2108FEBA-8BDC-4352-9AA6-967E16D687D9}" dt="2024-10-17T11:12:08.857" v="18869" actId="26606"/>
          <ac:picMkLst>
            <pc:docMk/>
            <pc:sldMk cId="2491930222" sldId="3905"/>
            <ac:picMk id="25" creationId="{3E652B6D-D370-355A-7EF5-4C6FA29BB916}"/>
          </ac:picMkLst>
        </pc:picChg>
        <pc:picChg chg="add del">
          <ac:chgData name="simon sykes" userId="430cc5252c2db01b" providerId="LiveId" clId="{2108FEBA-8BDC-4352-9AA6-967E16D687D9}" dt="2024-10-17T11:12:21.379" v="18875" actId="26606"/>
          <ac:picMkLst>
            <pc:docMk/>
            <pc:sldMk cId="2491930222" sldId="3905"/>
            <ac:picMk id="45" creationId="{3E652B6D-D370-355A-7EF5-4C6FA29BB916}"/>
          </ac:picMkLst>
        </pc:picChg>
      </pc:sldChg>
      <pc:sldChg chg="delSp modSp new mod">
        <pc:chgData name="simon sykes" userId="430cc5252c2db01b" providerId="LiveId" clId="{2108FEBA-8BDC-4352-9AA6-967E16D687D9}" dt="2024-10-17T11:19:51.557" v="18936" actId="478"/>
        <pc:sldMkLst>
          <pc:docMk/>
          <pc:sldMk cId="156512693" sldId="3906"/>
        </pc:sldMkLst>
        <pc:spChg chg="mod">
          <ac:chgData name="simon sykes" userId="430cc5252c2db01b" providerId="LiveId" clId="{2108FEBA-8BDC-4352-9AA6-967E16D687D9}" dt="2024-10-17T11:19:45.842" v="18935" actId="20577"/>
          <ac:spMkLst>
            <pc:docMk/>
            <pc:sldMk cId="156512693" sldId="3906"/>
            <ac:spMk id="2" creationId="{14889ED7-1727-C478-891D-C2180C308E96}"/>
          </ac:spMkLst>
        </pc:spChg>
        <pc:spChg chg="del">
          <ac:chgData name="simon sykes" userId="430cc5252c2db01b" providerId="LiveId" clId="{2108FEBA-8BDC-4352-9AA6-967E16D687D9}" dt="2024-10-17T11:19:51.557" v="18936" actId="478"/>
          <ac:spMkLst>
            <pc:docMk/>
            <pc:sldMk cId="156512693" sldId="3906"/>
            <ac:spMk id="3" creationId="{47FB3BCC-314C-EF05-AA23-9BD3841BF0C3}"/>
          </ac:spMkLst>
        </pc:spChg>
      </pc:sldChg>
      <pc:sldChg chg="modSp new mod">
        <pc:chgData name="simon sykes" userId="430cc5252c2db01b" providerId="LiveId" clId="{2108FEBA-8BDC-4352-9AA6-967E16D687D9}" dt="2024-10-17T12:20:18.150" v="20077" actId="20577"/>
        <pc:sldMkLst>
          <pc:docMk/>
          <pc:sldMk cId="1425640498" sldId="3907"/>
        </pc:sldMkLst>
        <pc:spChg chg="mod">
          <ac:chgData name="simon sykes" userId="430cc5252c2db01b" providerId="LiveId" clId="{2108FEBA-8BDC-4352-9AA6-967E16D687D9}" dt="2024-10-17T12:02:52.802" v="19043" actId="20577"/>
          <ac:spMkLst>
            <pc:docMk/>
            <pc:sldMk cId="1425640498" sldId="3907"/>
            <ac:spMk id="2" creationId="{8EF7139E-A0A2-AFA8-F09E-06F102058C64}"/>
          </ac:spMkLst>
        </pc:spChg>
        <pc:spChg chg="mod">
          <ac:chgData name="simon sykes" userId="430cc5252c2db01b" providerId="LiveId" clId="{2108FEBA-8BDC-4352-9AA6-967E16D687D9}" dt="2024-10-17T12:04:24.974" v="19047" actId="20577"/>
          <ac:spMkLst>
            <pc:docMk/>
            <pc:sldMk cId="1425640498" sldId="3907"/>
            <ac:spMk id="3" creationId="{7FE8FF94-E87E-9584-1210-24A74DBDCE9B}"/>
          </ac:spMkLst>
        </pc:spChg>
        <pc:spChg chg="mod">
          <ac:chgData name="simon sykes" userId="430cc5252c2db01b" providerId="LiveId" clId="{2108FEBA-8BDC-4352-9AA6-967E16D687D9}" dt="2024-10-17T12:04:35.100" v="19080" actId="20577"/>
          <ac:spMkLst>
            <pc:docMk/>
            <pc:sldMk cId="1425640498" sldId="3907"/>
            <ac:spMk id="4" creationId="{885F4FE2-1D2D-1F96-FBF1-7A42913037EA}"/>
          </ac:spMkLst>
        </pc:spChg>
        <pc:spChg chg="mod">
          <ac:chgData name="simon sykes" userId="430cc5252c2db01b" providerId="LiveId" clId="{2108FEBA-8BDC-4352-9AA6-967E16D687D9}" dt="2024-10-17T12:20:18.150" v="20077" actId="20577"/>
          <ac:spMkLst>
            <pc:docMk/>
            <pc:sldMk cId="1425640498" sldId="3907"/>
            <ac:spMk id="6" creationId="{9B2CC947-A96C-F9F8-1C7A-6DA060C00D1D}"/>
          </ac:spMkLst>
        </pc:spChg>
      </pc:sldChg>
      <pc:sldChg chg="addSp delSp modSp new mod setBg">
        <pc:chgData name="simon sykes" userId="430cc5252c2db01b" providerId="LiveId" clId="{2108FEBA-8BDC-4352-9AA6-967E16D687D9}" dt="2024-10-17T12:12:20.445" v="19996" actId="26606"/>
        <pc:sldMkLst>
          <pc:docMk/>
          <pc:sldMk cId="1059715998" sldId="3908"/>
        </pc:sldMkLst>
        <pc:spChg chg="mod">
          <ac:chgData name="simon sykes" userId="430cc5252c2db01b" providerId="LiveId" clId="{2108FEBA-8BDC-4352-9AA6-967E16D687D9}" dt="2024-10-17T12:12:20.445" v="19996" actId="26606"/>
          <ac:spMkLst>
            <pc:docMk/>
            <pc:sldMk cId="1059715998" sldId="3908"/>
            <ac:spMk id="2" creationId="{30C33EEF-0FAF-535D-AB7B-26421B665E91}"/>
          </ac:spMkLst>
        </pc:spChg>
        <pc:spChg chg="mod">
          <ac:chgData name="simon sykes" userId="430cc5252c2db01b" providerId="LiveId" clId="{2108FEBA-8BDC-4352-9AA6-967E16D687D9}" dt="2024-10-17T12:12:20.445" v="19996" actId="26606"/>
          <ac:spMkLst>
            <pc:docMk/>
            <pc:sldMk cId="1059715998" sldId="3908"/>
            <ac:spMk id="3" creationId="{50DDD6BC-13C7-4C41-4959-4A0316D99CF8}"/>
          </ac:spMkLst>
        </pc:spChg>
        <pc:spChg chg="mod">
          <ac:chgData name="simon sykes" userId="430cc5252c2db01b" providerId="LiveId" clId="{2108FEBA-8BDC-4352-9AA6-967E16D687D9}" dt="2024-10-17T12:12:20.445" v="19996" actId="26606"/>
          <ac:spMkLst>
            <pc:docMk/>
            <pc:sldMk cId="1059715998" sldId="3908"/>
            <ac:spMk id="4" creationId="{0519F1B4-3059-C95F-89DE-615CB2716692}"/>
          </ac:spMkLst>
        </pc:spChg>
        <pc:spChg chg="mod">
          <ac:chgData name="simon sykes" userId="430cc5252c2db01b" providerId="LiveId" clId="{2108FEBA-8BDC-4352-9AA6-967E16D687D9}" dt="2024-10-17T12:12:20.445" v="19996" actId="26606"/>
          <ac:spMkLst>
            <pc:docMk/>
            <pc:sldMk cId="1059715998" sldId="3908"/>
            <ac:spMk id="5" creationId="{EB0F8FBD-E586-9D58-6280-8B7E62485455}"/>
          </ac:spMkLst>
        </pc:spChg>
        <pc:spChg chg="add del mod">
          <ac:chgData name="simon sykes" userId="430cc5252c2db01b" providerId="LiveId" clId="{2108FEBA-8BDC-4352-9AA6-967E16D687D9}" dt="2024-10-17T12:12:03.396" v="19994" actId="26606"/>
          <ac:spMkLst>
            <pc:docMk/>
            <pc:sldMk cId="1059715998" sldId="3908"/>
            <ac:spMk id="6" creationId="{93BC60E5-FA20-AE82-8D81-E4BB4FF4F5AC}"/>
          </ac:spMkLst>
        </pc:spChg>
        <pc:spChg chg="add">
          <ac:chgData name="simon sykes" userId="430cc5252c2db01b" providerId="LiveId" clId="{2108FEBA-8BDC-4352-9AA6-967E16D687D9}" dt="2024-10-17T12:12:20.445" v="19996" actId="26606"/>
          <ac:spMkLst>
            <pc:docMk/>
            <pc:sldMk cId="1059715998" sldId="3908"/>
            <ac:spMk id="15" creationId="{23DA7759-3209-4FE2-96D1-4EEDD81E9EA0}"/>
          </ac:spMkLst>
        </pc:spChg>
        <pc:spChg chg="add">
          <ac:chgData name="simon sykes" userId="430cc5252c2db01b" providerId="LiveId" clId="{2108FEBA-8BDC-4352-9AA6-967E16D687D9}" dt="2024-10-17T12:12:20.445" v="19996" actId="26606"/>
          <ac:spMkLst>
            <pc:docMk/>
            <pc:sldMk cId="1059715998" sldId="3908"/>
            <ac:spMk id="17" creationId="{41460DAD-8769-4C9F-9C8C-BB0443909D76}"/>
          </ac:spMkLst>
        </pc:spChg>
        <pc:spChg chg="add">
          <ac:chgData name="simon sykes" userId="430cc5252c2db01b" providerId="LiveId" clId="{2108FEBA-8BDC-4352-9AA6-967E16D687D9}" dt="2024-10-17T12:12:20.445" v="19996" actId="26606"/>
          <ac:spMkLst>
            <pc:docMk/>
            <pc:sldMk cId="1059715998" sldId="3908"/>
            <ac:spMk id="19" creationId="{AE2B703B-46F9-481A-A605-82E2A828C4FA}"/>
          </ac:spMkLst>
        </pc:spChg>
        <pc:spChg chg="add">
          <ac:chgData name="simon sykes" userId="430cc5252c2db01b" providerId="LiveId" clId="{2108FEBA-8BDC-4352-9AA6-967E16D687D9}" dt="2024-10-17T12:12:20.445" v="19996" actId="26606"/>
          <ac:spMkLst>
            <pc:docMk/>
            <pc:sldMk cId="1059715998" sldId="3908"/>
            <ac:spMk id="21" creationId="{F13BE4D7-0C3D-4906-B230-A1C5B4665CCF}"/>
          </ac:spMkLst>
        </pc:spChg>
        <pc:graphicFrameChg chg="add del">
          <ac:chgData name="simon sykes" userId="430cc5252c2db01b" providerId="LiveId" clId="{2108FEBA-8BDC-4352-9AA6-967E16D687D9}" dt="2024-10-17T12:12:03.365" v="19993" actId="26606"/>
          <ac:graphicFrameMkLst>
            <pc:docMk/>
            <pc:sldMk cId="1059715998" sldId="3908"/>
            <ac:graphicFrameMk id="8" creationId="{2D10DD92-23BB-88C9-10BF-F27B2977C75C}"/>
          </ac:graphicFrameMkLst>
        </pc:graphicFrameChg>
        <pc:graphicFrameChg chg="add mod modGraphic">
          <ac:chgData name="simon sykes" userId="430cc5252c2db01b" providerId="LiveId" clId="{2108FEBA-8BDC-4352-9AA6-967E16D687D9}" dt="2024-10-17T12:12:20.445" v="19996" actId="26606"/>
          <ac:graphicFrameMkLst>
            <pc:docMk/>
            <pc:sldMk cId="1059715998" sldId="3908"/>
            <ac:graphicFrameMk id="10" creationId="{61F4A266-6662-82F3-F5EB-04DDC718B55B}"/>
          </ac:graphicFrameMkLst>
        </pc:graphicFrameChg>
      </pc:sldChg>
      <pc:sldMasterChg chg="modTransition modSldLayout">
        <pc:chgData name="simon sykes" userId="430cc5252c2db01b" providerId="LiveId" clId="{2108FEBA-8BDC-4352-9AA6-967E16D687D9}" dt="2022-11-04T10:39:47.811" v="16607"/>
        <pc:sldMasterMkLst>
          <pc:docMk/>
          <pc:sldMasterMk cId="3067668650" sldId="2147483768"/>
        </pc:sldMasterMkLst>
        <pc:sldLayoutChg chg="modTransition">
          <pc:chgData name="simon sykes" userId="430cc5252c2db01b" providerId="LiveId" clId="{2108FEBA-8BDC-4352-9AA6-967E16D687D9}" dt="2022-11-04T10:39:47.811" v="16607"/>
          <pc:sldLayoutMkLst>
            <pc:docMk/>
            <pc:sldMasterMk cId="3067668650" sldId="2147483768"/>
            <pc:sldLayoutMk cId="3975081286" sldId="2147483770"/>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785573767" sldId="2147483771"/>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576906992" sldId="2147483772"/>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95594666" sldId="2147483773"/>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898923025" sldId="2147483774"/>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2294648955" sldId="2147483775"/>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2718628127" sldId="2147483776"/>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2314012584" sldId="2147483777"/>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1010415132" sldId="2147483780"/>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813944643" sldId="2147483781"/>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1920839939" sldId="2147483782"/>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220328163" sldId="2147483783"/>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567273847" sldId="2147483785"/>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1413178610" sldId="2147483786"/>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82677912" sldId="2147483787"/>
          </pc:sldLayoutMkLst>
        </pc:sldLayoutChg>
        <pc:sldLayoutChg chg="modTransition">
          <pc:chgData name="simon sykes" userId="430cc5252c2db01b" providerId="LiveId" clId="{2108FEBA-8BDC-4352-9AA6-967E16D687D9}" dt="2022-11-04T10:39:47.811" v="16607"/>
          <pc:sldLayoutMkLst>
            <pc:docMk/>
            <pc:sldMasterMk cId="3067668650" sldId="2147483768"/>
            <pc:sldLayoutMk cId="3635405683" sldId="2147483788"/>
          </pc:sldLayoutMkLst>
        </pc:sldLayoutChg>
      </pc:sldMasterChg>
    </pc:docChg>
  </pc:docChgLst>
  <pc:docChgLst>
    <pc:chgData name="simon sykes" userId="430cc5252c2db01b" providerId="LiveId" clId="{93C78D78-F654-4CA1-A28D-29C88A469046}"/>
    <pc:docChg chg="undo custSel addSld delSld modSld sldOrd">
      <pc:chgData name="simon sykes" userId="430cc5252c2db01b" providerId="LiveId" clId="{93C78D78-F654-4CA1-A28D-29C88A469046}" dt="2022-10-26T15:55:20.675" v="3875" actId="478"/>
      <pc:docMkLst>
        <pc:docMk/>
      </pc:docMkLst>
      <pc:sldChg chg="modSp mod">
        <pc:chgData name="simon sykes" userId="430cc5252c2db01b" providerId="LiveId" clId="{93C78D78-F654-4CA1-A28D-29C88A469046}" dt="2022-10-26T15:32:35.507" v="2068" actId="1076"/>
        <pc:sldMkLst>
          <pc:docMk/>
          <pc:sldMk cId="1813910725" sldId="3794"/>
        </pc:sldMkLst>
        <pc:spChg chg="mod">
          <ac:chgData name="simon sykes" userId="430cc5252c2db01b" providerId="LiveId" clId="{93C78D78-F654-4CA1-A28D-29C88A469046}" dt="2022-10-26T15:26:42.432" v="1023" actId="20577"/>
          <ac:spMkLst>
            <pc:docMk/>
            <pc:sldMk cId="1813910725" sldId="3794"/>
            <ac:spMk id="2" creationId="{1D46624E-1256-4074-A302-8EFDA23D77BF}"/>
          </ac:spMkLst>
        </pc:spChg>
        <pc:spChg chg="mod">
          <ac:chgData name="simon sykes" userId="430cc5252c2db01b" providerId="LiveId" clId="{93C78D78-F654-4CA1-A28D-29C88A469046}" dt="2022-10-26T15:26:57.857" v="1041" actId="20577"/>
          <ac:spMkLst>
            <pc:docMk/>
            <pc:sldMk cId="1813910725" sldId="3794"/>
            <ac:spMk id="3" creationId="{33E8A40A-0195-4B3A-81F2-8B76B68F974F}"/>
          </ac:spMkLst>
        </pc:spChg>
        <pc:spChg chg="mod">
          <ac:chgData name="simon sykes" userId="430cc5252c2db01b" providerId="LiveId" clId="{93C78D78-F654-4CA1-A28D-29C88A469046}" dt="2022-10-26T15:32:35.507" v="2068" actId="1076"/>
          <ac:spMkLst>
            <pc:docMk/>
            <pc:sldMk cId="1813910725" sldId="3794"/>
            <ac:spMk id="4" creationId="{A84DACD0-2773-4975-A2FE-3BD5764E1F61}"/>
          </ac:spMkLst>
        </pc:spChg>
        <pc:spChg chg="mod">
          <ac:chgData name="simon sykes" userId="430cc5252c2db01b" providerId="LiveId" clId="{93C78D78-F654-4CA1-A28D-29C88A469046}" dt="2022-10-26T15:26:59.199" v="1043" actId="20577"/>
          <ac:spMkLst>
            <pc:docMk/>
            <pc:sldMk cId="1813910725" sldId="3794"/>
            <ac:spMk id="5" creationId="{8FCFD254-68A8-4D88-9653-D6F0238D59BD}"/>
          </ac:spMkLst>
        </pc:spChg>
        <pc:spChg chg="mod">
          <ac:chgData name="simon sykes" userId="430cc5252c2db01b" providerId="LiveId" clId="{93C78D78-F654-4CA1-A28D-29C88A469046}" dt="2022-10-26T15:31:33.808" v="2061" actId="20577"/>
          <ac:spMkLst>
            <pc:docMk/>
            <pc:sldMk cId="1813910725" sldId="3794"/>
            <ac:spMk id="6" creationId="{3905CD03-9B40-4AA4-B6AB-5B38436AB901}"/>
          </ac:spMkLst>
        </pc:spChg>
        <pc:spChg chg="mod">
          <ac:chgData name="simon sykes" userId="430cc5252c2db01b" providerId="LiveId" clId="{93C78D78-F654-4CA1-A28D-29C88A469046}" dt="2022-10-26T15:29:47.066" v="1615" actId="20577"/>
          <ac:spMkLst>
            <pc:docMk/>
            <pc:sldMk cId="1813910725" sldId="3794"/>
            <ac:spMk id="18" creationId="{93F1F6E8-FB29-489E-9497-38321677D832}"/>
          </ac:spMkLst>
        </pc:spChg>
        <pc:spChg chg="mod">
          <ac:chgData name="simon sykes" userId="430cc5252c2db01b" providerId="LiveId" clId="{93C78D78-F654-4CA1-A28D-29C88A469046}" dt="2022-10-26T15:29:54.071" v="1641" actId="20577"/>
          <ac:spMkLst>
            <pc:docMk/>
            <pc:sldMk cId="1813910725" sldId="3794"/>
            <ac:spMk id="19" creationId="{A86EFF1E-AB9A-40FE-A0CF-794B56E5276A}"/>
          </ac:spMkLst>
        </pc:spChg>
      </pc:sldChg>
      <pc:sldChg chg="modSp mod">
        <pc:chgData name="simon sykes" userId="430cc5252c2db01b" providerId="LiveId" clId="{93C78D78-F654-4CA1-A28D-29C88A469046}" dt="2022-10-26T15:06:13.470" v="1" actId="20577"/>
        <pc:sldMkLst>
          <pc:docMk/>
          <pc:sldMk cId="1002193766" sldId="3827"/>
        </pc:sldMkLst>
        <pc:spChg chg="mod">
          <ac:chgData name="simon sykes" userId="430cc5252c2db01b" providerId="LiveId" clId="{93C78D78-F654-4CA1-A28D-29C88A469046}" dt="2022-10-26T15:06:13.470" v="1" actId="20577"/>
          <ac:spMkLst>
            <pc:docMk/>
            <pc:sldMk cId="1002193766" sldId="3827"/>
            <ac:spMk id="5" creationId="{B67B1E24-2840-4BB0-AE5A-2320A01CB80F}"/>
          </ac:spMkLst>
        </pc:spChg>
      </pc:sldChg>
      <pc:sldChg chg="modSp mod">
        <pc:chgData name="simon sykes" userId="430cc5252c2db01b" providerId="LiveId" clId="{93C78D78-F654-4CA1-A28D-29C88A469046}" dt="2022-10-26T15:09:18.267" v="13" actId="33524"/>
        <pc:sldMkLst>
          <pc:docMk/>
          <pc:sldMk cId="4283594893" sldId="3828"/>
        </pc:sldMkLst>
        <pc:spChg chg="mod">
          <ac:chgData name="simon sykes" userId="430cc5252c2db01b" providerId="LiveId" clId="{93C78D78-F654-4CA1-A28D-29C88A469046}" dt="2022-10-26T15:09:18.267" v="13" actId="33524"/>
          <ac:spMkLst>
            <pc:docMk/>
            <pc:sldMk cId="4283594893" sldId="3828"/>
            <ac:spMk id="3" creationId="{9F49FB76-25BA-4481-B88D-DCB748E1662E}"/>
          </ac:spMkLst>
        </pc:spChg>
      </pc:sldChg>
      <pc:sldChg chg="modSp mod">
        <pc:chgData name="simon sykes" userId="430cc5252c2db01b" providerId="LiveId" clId="{93C78D78-F654-4CA1-A28D-29C88A469046}" dt="2022-10-26T15:10:09.320" v="24" actId="20577"/>
        <pc:sldMkLst>
          <pc:docMk/>
          <pc:sldMk cId="1026132043" sldId="3829"/>
        </pc:sldMkLst>
        <pc:spChg chg="mod">
          <ac:chgData name="simon sykes" userId="430cc5252c2db01b" providerId="LiveId" clId="{93C78D78-F654-4CA1-A28D-29C88A469046}" dt="2022-10-26T15:10:09.320" v="24" actId="20577"/>
          <ac:spMkLst>
            <pc:docMk/>
            <pc:sldMk cId="1026132043" sldId="3829"/>
            <ac:spMk id="8" creationId="{4E808D1D-FE92-499E-982B-315DCF987C64}"/>
          </ac:spMkLst>
        </pc:spChg>
      </pc:sldChg>
      <pc:sldChg chg="addSp delSp modSp mod">
        <pc:chgData name="simon sykes" userId="430cc5252c2db01b" providerId="LiveId" clId="{93C78D78-F654-4CA1-A28D-29C88A469046}" dt="2022-10-26T15:55:20.675" v="3875" actId="478"/>
        <pc:sldMkLst>
          <pc:docMk/>
          <pc:sldMk cId="17839761" sldId="3833"/>
        </pc:sldMkLst>
        <pc:spChg chg="add">
          <ac:chgData name="simon sykes" userId="430cc5252c2db01b" providerId="LiveId" clId="{93C78D78-F654-4CA1-A28D-29C88A469046}" dt="2022-10-26T15:51:26.885" v="3857"/>
          <ac:spMkLst>
            <pc:docMk/>
            <pc:sldMk cId="17839761" sldId="3833"/>
            <ac:spMk id="2" creationId="{690E2832-F1E4-46D6-DD87-906D5C375E11}"/>
          </ac:spMkLst>
        </pc:spChg>
        <pc:spChg chg="mod">
          <ac:chgData name="simon sykes" userId="430cc5252c2db01b" providerId="LiveId" clId="{93C78D78-F654-4CA1-A28D-29C88A469046}" dt="2022-10-26T15:45:31.741" v="3073" actId="20577"/>
          <ac:spMkLst>
            <pc:docMk/>
            <pc:sldMk cId="17839761" sldId="3833"/>
            <ac:spMk id="4" creationId="{E45C6405-9D6C-48F5-9EFB-4CF1F3193EA4}"/>
          </ac:spMkLst>
        </pc:spChg>
        <pc:spChg chg="mod">
          <ac:chgData name="simon sykes" userId="430cc5252c2db01b" providerId="LiveId" clId="{93C78D78-F654-4CA1-A28D-29C88A469046}" dt="2022-10-26T15:48:43.670" v="3811" actId="27636"/>
          <ac:spMkLst>
            <pc:docMk/>
            <pc:sldMk cId="17839761" sldId="3833"/>
            <ac:spMk id="5" creationId="{42E3A3A9-5E96-4CDD-A971-9C272EFD97D9}"/>
          </ac:spMkLst>
        </pc:spChg>
        <pc:spChg chg="add del mod">
          <ac:chgData name="simon sykes" userId="430cc5252c2db01b" providerId="LiveId" clId="{93C78D78-F654-4CA1-A28D-29C88A469046}" dt="2022-10-26T15:55:16.593" v="3874" actId="931"/>
          <ac:spMkLst>
            <pc:docMk/>
            <pc:sldMk cId="17839761" sldId="3833"/>
            <ac:spMk id="7" creationId="{0512056C-61EA-9845-9319-7CABFD34F0DB}"/>
          </ac:spMkLst>
        </pc:spChg>
        <pc:spChg chg="mod">
          <ac:chgData name="simon sykes" userId="430cc5252c2db01b" providerId="LiveId" clId="{93C78D78-F654-4CA1-A28D-29C88A469046}" dt="2022-10-26T15:49:00.598" v="3856" actId="20577"/>
          <ac:spMkLst>
            <pc:docMk/>
            <pc:sldMk cId="17839761" sldId="3833"/>
            <ac:spMk id="12" creationId="{C01975C7-D604-4AD4-85CC-2EFC92D81A7E}"/>
          </ac:spMkLst>
        </pc:spChg>
        <pc:spChg chg="mod">
          <ac:chgData name="simon sykes" userId="430cc5252c2db01b" providerId="LiveId" clId="{93C78D78-F654-4CA1-A28D-29C88A469046}" dt="2022-10-26T15:48:53.504" v="3840" actId="20577"/>
          <ac:spMkLst>
            <pc:docMk/>
            <pc:sldMk cId="17839761" sldId="3833"/>
            <ac:spMk id="13" creationId="{E0C27B2A-1D72-43E3-82D3-29739485AA73}"/>
          </ac:spMkLst>
        </pc:spChg>
        <pc:picChg chg="add del mod ord">
          <ac:chgData name="simon sykes" userId="430cc5252c2db01b" providerId="LiveId" clId="{93C78D78-F654-4CA1-A28D-29C88A469046}" dt="2022-10-26T15:55:20.675" v="3875" actId="478"/>
          <ac:picMkLst>
            <pc:docMk/>
            <pc:sldMk cId="17839761" sldId="3833"/>
            <ac:picMk id="3" creationId="{61C24E53-0275-1CF2-3C90-95888110D9A6}"/>
          </ac:picMkLst>
        </pc:picChg>
        <pc:picChg chg="del mod">
          <ac:chgData name="simon sykes" userId="430cc5252c2db01b" providerId="LiveId" clId="{93C78D78-F654-4CA1-A28D-29C88A469046}" dt="2022-10-26T15:53:24.506" v="3871" actId="478"/>
          <ac:picMkLst>
            <pc:docMk/>
            <pc:sldMk cId="17839761" sldId="3833"/>
            <ac:picMk id="9" creationId="{BB00A97C-4C32-42DA-9838-F3D341AB0DCC}"/>
          </ac:picMkLst>
        </pc:picChg>
        <pc:picChg chg="add mod">
          <ac:chgData name="simon sykes" userId="430cc5252c2db01b" providerId="LiveId" clId="{93C78D78-F654-4CA1-A28D-29C88A469046}" dt="2022-10-26T15:55:16.593" v="3874" actId="931"/>
          <ac:picMkLst>
            <pc:docMk/>
            <pc:sldMk cId="17839761" sldId="3833"/>
            <ac:picMk id="10" creationId="{78E60BBF-95C2-66CE-CFF6-94389499D4B4}"/>
          </ac:picMkLst>
        </pc:picChg>
        <pc:picChg chg="add del mod">
          <ac:chgData name="simon sykes" userId="430cc5252c2db01b" providerId="LiveId" clId="{93C78D78-F654-4CA1-A28D-29C88A469046}" dt="2022-10-26T15:51:42.740" v="3862"/>
          <ac:picMkLst>
            <pc:docMk/>
            <pc:sldMk cId="17839761" sldId="3833"/>
            <ac:picMk id="2052" creationId="{3F7193F0-4044-CD13-9BBE-B0A29DB3A977}"/>
          </ac:picMkLst>
        </pc:picChg>
      </pc:sldChg>
      <pc:sldChg chg="delSp modSp add mod ord">
        <pc:chgData name="simon sykes" userId="430cc5252c2db01b" providerId="LiveId" clId="{93C78D78-F654-4CA1-A28D-29C88A469046}" dt="2022-10-26T15:19:05.952" v="538" actId="20577"/>
        <pc:sldMkLst>
          <pc:docMk/>
          <pc:sldMk cId="3215776302" sldId="3837"/>
        </pc:sldMkLst>
        <pc:spChg chg="mod">
          <ac:chgData name="simon sykes" userId="430cc5252c2db01b" providerId="LiveId" clId="{93C78D78-F654-4CA1-A28D-29C88A469046}" dt="2022-10-26T15:15:11.599" v="117" actId="1076"/>
          <ac:spMkLst>
            <pc:docMk/>
            <pc:sldMk cId="3215776302" sldId="3837"/>
            <ac:spMk id="2" creationId="{1836E49C-11A0-4C95-8A6E-FC7E9C57C105}"/>
          </ac:spMkLst>
        </pc:spChg>
        <pc:spChg chg="mod">
          <ac:chgData name="simon sykes" userId="430cc5252c2db01b" providerId="LiveId" clId="{93C78D78-F654-4CA1-A28D-29C88A469046}" dt="2022-10-26T15:19:05.952" v="538" actId="20577"/>
          <ac:spMkLst>
            <pc:docMk/>
            <pc:sldMk cId="3215776302" sldId="3837"/>
            <ac:spMk id="3" creationId="{869C3FD2-AF88-4EF1-AFB7-5D31BD5AA0BF}"/>
          </ac:spMkLst>
        </pc:spChg>
        <pc:spChg chg="del">
          <ac:chgData name="simon sykes" userId="430cc5252c2db01b" providerId="LiveId" clId="{93C78D78-F654-4CA1-A28D-29C88A469046}" dt="2022-10-26T15:18:03.307" v="528" actId="478"/>
          <ac:spMkLst>
            <pc:docMk/>
            <pc:sldMk cId="3215776302" sldId="3837"/>
            <ac:spMk id="5" creationId="{A4A2B84E-2163-44C1-99D0-6F162AEA82E9}"/>
          </ac:spMkLst>
        </pc:spChg>
      </pc:sldChg>
      <pc:sldChg chg="new del">
        <pc:chgData name="simon sykes" userId="430cc5252c2db01b" providerId="LiveId" clId="{93C78D78-F654-4CA1-A28D-29C88A469046}" dt="2022-10-26T15:20:28.750" v="540" actId="2696"/>
        <pc:sldMkLst>
          <pc:docMk/>
          <pc:sldMk cId="1036974669" sldId="3838"/>
        </pc:sldMkLst>
      </pc:sldChg>
      <pc:sldChg chg="modSp new mod">
        <pc:chgData name="simon sykes" userId="430cc5252c2db01b" providerId="LiveId" clId="{93C78D78-F654-4CA1-A28D-29C88A469046}" dt="2022-10-26T15:32:18.346" v="2067" actId="113"/>
        <pc:sldMkLst>
          <pc:docMk/>
          <pc:sldMk cId="2876252505" sldId="3838"/>
        </pc:sldMkLst>
        <pc:spChg chg="mod">
          <ac:chgData name="simon sykes" userId="430cc5252c2db01b" providerId="LiveId" clId="{93C78D78-F654-4CA1-A28D-29C88A469046}" dt="2022-10-26T15:24:24.293" v="943" actId="14100"/>
          <ac:spMkLst>
            <pc:docMk/>
            <pc:sldMk cId="2876252505" sldId="3838"/>
            <ac:spMk id="2" creationId="{DA146E34-2CD2-1999-7B2F-91A135790FAC}"/>
          </ac:spMkLst>
        </pc:spChg>
        <pc:spChg chg="mod">
          <ac:chgData name="simon sykes" userId="430cc5252c2db01b" providerId="LiveId" clId="{93C78D78-F654-4CA1-A28D-29C88A469046}" dt="2022-10-26T15:32:18.346" v="2067" actId="113"/>
          <ac:spMkLst>
            <pc:docMk/>
            <pc:sldMk cId="2876252505" sldId="3838"/>
            <ac:spMk id="3" creationId="{0950ACBE-813F-E8B7-DA95-F70601078453}"/>
          </ac:spMkLst>
        </pc:spChg>
      </pc:sldChg>
      <pc:sldChg chg="addSp delSp modSp new mod">
        <pc:chgData name="simon sykes" userId="430cc5252c2db01b" providerId="LiveId" clId="{93C78D78-F654-4CA1-A28D-29C88A469046}" dt="2022-10-26T15:45:11.176" v="3047" actId="20577"/>
        <pc:sldMkLst>
          <pc:docMk/>
          <pc:sldMk cId="2829459118" sldId="3839"/>
        </pc:sldMkLst>
        <pc:spChg chg="mod">
          <ac:chgData name="simon sykes" userId="430cc5252c2db01b" providerId="LiveId" clId="{93C78D78-F654-4CA1-A28D-29C88A469046}" dt="2022-10-26T15:35:33.986" v="2312" actId="255"/>
          <ac:spMkLst>
            <pc:docMk/>
            <pc:sldMk cId="2829459118" sldId="3839"/>
            <ac:spMk id="2" creationId="{273AA702-0D0A-3EDE-F62E-BDE7B85BEA93}"/>
          </ac:spMkLst>
        </pc:spChg>
        <pc:spChg chg="add del mod">
          <ac:chgData name="simon sykes" userId="430cc5252c2db01b" providerId="LiveId" clId="{93C78D78-F654-4CA1-A28D-29C88A469046}" dt="2022-10-26T15:45:11.176" v="3047" actId="20577"/>
          <ac:spMkLst>
            <pc:docMk/>
            <pc:sldMk cId="2829459118" sldId="3839"/>
            <ac:spMk id="3" creationId="{6BDB3655-AB26-E423-EDB2-915156945871}"/>
          </ac:spMkLst>
        </pc:spChg>
        <pc:spChg chg="mod">
          <ac:chgData name="simon sykes" userId="430cc5252c2db01b" providerId="LiveId" clId="{93C78D78-F654-4CA1-A28D-29C88A469046}" dt="2022-10-26T15:44:30.720" v="3014" actId="1076"/>
          <ac:spMkLst>
            <pc:docMk/>
            <pc:sldMk cId="2829459118" sldId="3839"/>
            <ac:spMk id="4" creationId="{E9361658-8464-E0D5-F3B2-95CDF3BEBEFF}"/>
          </ac:spMkLst>
        </pc:spChg>
        <pc:spChg chg="mod">
          <ac:chgData name="simon sykes" userId="430cc5252c2db01b" providerId="LiveId" clId="{93C78D78-F654-4CA1-A28D-29C88A469046}" dt="2022-10-26T15:44:11.098" v="3010" actId="20577"/>
          <ac:spMkLst>
            <pc:docMk/>
            <pc:sldMk cId="2829459118" sldId="3839"/>
            <ac:spMk id="5" creationId="{EBEEFC31-F482-8FA2-3B5F-FFE1DD7A0D4D}"/>
          </ac:spMkLst>
        </pc:spChg>
        <pc:spChg chg="mod">
          <ac:chgData name="simon sykes" userId="430cc5252c2db01b" providerId="LiveId" clId="{93C78D78-F654-4CA1-A28D-29C88A469046}" dt="2022-10-26T15:44:05.291" v="2994" actId="20577"/>
          <ac:spMkLst>
            <pc:docMk/>
            <pc:sldMk cId="2829459118" sldId="3839"/>
            <ac:spMk id="6" creationId="{7946ED1C-848D-E34F-170E-037DBF323D27}"/>
          </ac:spMkLst>
        </pc:spChg>
        <pc:spChg chg="add del mod">
          <ac:chgData name="simon sykes" userId="430cc5252c2db01b" providerId="LiveId" clId="{93C78D78-F654-4CA1-A28D-29C88A469046}" dt="2022-10-26T15:39:10.102" v="2545" actId="478"/>
          <ac:spMkLst>
            <pc:docMk/>
            <pc:sldMk cId="2829459118" sldId="3839"/>
            <ac:spMk id="8" creationId="{9A212BE2-15FA-E6BF-5BB9-BE027BE1C880}"/>
          </ac:spMkLst>
        </pc:spChg>
        <pc:picChg chg="add del mod">
          <ac:chgData name="simon sykes" userId="430cc5252c2db01b" providerId="LiveId" clId="{93C78D78-F654-4CA1-A28D-29C88A469046}" dt="2022-10-26T15:39:57.171" v="2550" actId="478"/>
          <ac:picMkLst>
            <pc:docMk/>
            <pc:sldMk cId="2829459118" sldId="3839"/>
            <ac:picMk id="1026" creationId="{14F3CC88-B82B-C65E-5607-948A172057B6}"/>
          </ac:picMkLst>
        </pc:picChg>
        <pc:picChg chg="add mod">
          <ac:chgData name="simon sykes" userId="430cc5252c2db01b" providerId="LiveId" clId="{93C78D78-F654-4CA1-A28D-29C88A469046}" dt="2022-10-26T15:45:09.121" v="3046" actId="1076"/>
          <ac:picMkLst>
            <pc:docMk/>
            <pc:sldMk cId="2829459118" sldId="3839"/>
            <ac:picMk id="1028" creationId="{9812405C-D318-1B7F-E79D-7CD07A0E2ADC}"/>
          </ac:picMkLst>
        </pc:picChg>
        <pc:picChg chg="add mod">
          <ac:chgData name="simon sykes" userId="430cc5252c2db01b" providerId="LiveId" clId="{93C78D78-F654-4CA1-A28D-29C88A469046}" dt="2022-10-26T15:44:32.411" v="3015" actId="1076"/>
          <ac:picMkLst>
            <pc:docMk/>
            <pc:sldMk cId="2829459118" sldId="3839"/>
            <ac:picMk id="1030" creationId="{8C4131AD-F332-8038-C78B-5C92F25DFF81}"/>
          </ac:picMkLst>
        </pc:picChg>
      </pc:sldChg>
    </pc:docChg>
  </pc:docChgLst>
  <pc:docChgLst>
    <pc:chgData name="simon sykes" userId="430cc5252c2db01b" providerId="LiveId" clId="{AF82420B-0CF7-4F93-AA31-547985095A8E}"/>
    <pc:docChg chg="undo custSel addSld delSld modSld sldOrd">
      <pc:chgData name="simon sykes" userId="430cc5252c2db01b" providerId="LiveId" clId="{AF82420B-0CF7-4F93-AA31-547985095A8E}" dt="2023-03-03T13:36:12.720" v="4497" actId="20577"/>
      <pc:docMkLst>
        <pc:docMk/>
      </pc:docMkLst>
      <pc:sldChg chg="addSp delSp modSp mod modMedia delAnim setClrOvrMap">
        <pc:chgData name="simon sykes" userId="430cc5252c2db01b" providerId="LiveId" clId="{AF82420B-0CF7-4F93-AA31-547985095A8E}" dt="2023-03-03T13:19:55.006" v="3292" actId="1076"/>
        <pc:sldMkLst>
          <pc:docMk/>
          <pc:sldMk cId="800962904" sldId="3825"/>
        </pc:sldMkLst>
        <pc:spChg chg="mod">
          <ac:chgData name="simon sykes" userId="430cc5252c2db01b" providerId="LiveId" clId="{AF82420B-0CF7-4F93-AA31-547985095A8E}" dt="2023-03-03T13:19:50.939" v="3291" actId="1076"/>
          <ac:spMkLst>
            <pc:docMk/>
            <pc:sldMk cId="800962904" sldId="3825"/>
            <ac:spMk id="2" creationId="{28B08836-40C5-46C2-81BA-21AA27176925}"/>
          </ac:spMkLst>
        </pc:spChg>
        <pc:spChg chg="mod">
          <ac:chgData name="simon sykes" userId="430cc5252c2db01b" providerId="LiveId" clId="{AF82420B-0CF7-4F93-AA31-547985095A8E}" dt="2023-03-03T13:19:55.006" v="3292" actId="1076"/>
          <ac:spMkLst>
            <pc:docMk/>
            <pc:sldMk cId="800962904" sldId="3825"/>
            <ac:spMk id="3" creationId="{72CC4EC4-809C-4FD2-AA20-009F08590DA6}"/>
          </ac:spMkLst>
        </pc:spChg>
        <pc:spChg chg="add del">
          <ac:chgData name="simon sykes" userId="430cc5252c2db01b" providerId="LiveId" clId="{AF82420B-0CF7-4F93-AA31-547985095A8E}" dt="2023-03-03T13:19:20.954" v="3290" actId="26606"/>
          <ac:spMkLst>
            <pc:docMk/>
            <pc:sldMk cId="800962904" sldId="3825"/>
            <ac:spMk id="8" creationId="{3001AFEA-2442-4A9F-BA37-8C469F306654}"/>
          </ac:spMkLst>
        </pc:spChg>
        <pc:spChg chg="add del">
          <ac:chgData name="simon sykes" userId="430cc5252c2db01b" providerId="LiveId" clId="{AF82420B-0CF7-4F93-AA31-547985095A8E}" dt="2023-03-03T13:19:20.954" v="3290" actId="26606"/>
          <ac:spMkLst>
            <pc:docMk/>
            <pc:sldMk cId="800962904" sldId="3825"/>
            <ac:spMk id="10" creationId="{755E9CD0-04B0-4A3C-B291-AD913379C713}"/>
          </ac:spMkLst>
        </pc:spChg>
        <pc:spChg chg="add del">
          <ac:chgData name="simon sykes" userId="430cc5252c2db01b" providerId="LiveId" clId="{AF82420B-0CF7-4F93-AA31-547985095A8E}" dt="2023-03-03T13:19:20.954" v="3290" actId="26606"/>
          <ac:spMkLst>
            <pc:docMk/>
            <pc:sldMk cId="800962904" sldId="3825"/>
            <ac:spMk id="12" creationId="{1DD8BF3B-6066-418C-8D1A-75C5E396FC04}"/>
          </ac:spMkLst>
        </pc:spChg>
        <pc:spChg chg="add del">
          <ac:chgData name="simon sykes" userId="430cc5252c2db01b" providerId="LiveId" clId="{AF82420B-0CF7-4F93-AA31-547985095A8E}" dt="2023-03-03T13:19:20.954" v="3290" actId="26606"/>
          <ac:spMkLst>
            <pc:docMk/>
            <pc:sldMk cId="800962904" sldId="3825"/>
            <ac:spMk id="14" creationId="{80BC66F9-7A74-4286-AD22-1174052CC22C}"/>
          </ac:spMkLst>
        </pc:spChg>
        <pc:spChg chg="add del">
          <ac:chgData name="simon sykes" userId="430cc5252c2db01b" providerId="LiveId" clId="{AF82420B-0CF7-4F93-AA31-547985095A8E}" dt="2023-03-03T13:19:20.954" v="3290" actId="26606"/>
          <ac:spMkLst>
            <pc:docMk/>
            <pc:sldMk cId="800962904" sldId="3825"/>
            <ac:spMk id="16" creationId="{D8142CC3-2B5C-48E6-9DF0-6C8ACBAF23EF}"/>
          </ac:spMkLst>
        </pc:spChg>
        <pc:spChg chg="add del">
          <ac:chgData name="simon sykes" userId="430cc5252c2db01b" providerId="LiveId" clId="{AF82420B-0CF7-4F93-AA31-547985095A8E}" dt="2023-03-03T13:19:20.954" v="3290" actId="26606"/>
          <ac:spMkLst>
            <pc:docMk/>
            <pc:sldMk cId="800962904" sldId="3825"/>
            <ac:spMk id="20" creationId="{46A89C79-8EF3-4AF9-B3D9-59A883F41C83}"/>
          </ac:spMkLst>
        </pc:spChg>
        <pc:spChg chg="add del">
          <ac:chgData name="simon sykes" userId="430cc5252c2db01b" providerId="LiveId" clId="{AF82420B-0CF7-4F93-AA31-547985095A8E}" dt="2023-03-03T13:19:20.954" v="3290" actId="26606"/>
          <ac:spMkLst>
            <pc:docMk/>
            <pc:sldMk cId="800962904" sldId="3825"/>
            <ac:spMk id="22" creationId="{EFE5CE34-4543-42E5-B82C-1F3D12422CDD}"/>
          </ac:spMkLst>
        </pc:spChg>
        <pc:spChg chg="add del">
          <ac:chgData name="simon sykes" userId="430cc5252c2db01b" providerId="LiveId" clId="{AF82420B-0CF7-4F93-AA31-547985095A8E}" dt="2023-03-03T13:19:20.954" v="3290" actId="26606"/>
          <ac:spMkLst>
            <pc:docMk/>
            <pc:sldMk cId="800962904" sldId="3825"/>
            <ac:spMk id="24" creationId="{72AF41FE-63D7-4695-81D2-66D2510E4486}"/>
          </ac:spMkLst>
        </pc:spChg>
        <pc:spChg chg="add del">
          <ac:chgData name="simon sykes" userId="430cc5252c2db01b" providerId="LiveId" clId="{AF82420B-0CF7-4F93-AA31-547985095A8E}" dt="2023-03-03T13:19:20.948" v="3289" actId="26606"/>
          <ac:spMkLst>
            <pc:docMk/>
            <pc:sldMk cId="800962904" sldId="3825"/>
            <ac:spMk id="29" creationId="{59EF30C2-29AC-4A0D-BC0A-A679CF113EDD}"/>
          </ac:spMkLst>
        </pc:spChg>
        <pc:spChg chg="add del">
          <ac:chgData name="simon sykes" userId="430cc5252c2db01b" providerId="LiveId" clId="{AF82420B-0CF7-4F93-AA31-547985095A8E}" dt="2023-03-03T13:19:12.537" v="3287" actId="26606"/>
          <ac:spMkLst>
            <pc:docMk/>
            <pc:sldMk cId="800962904" sldId="3825"/>
            <ac:spMk id="30" creationId="{E2CFBC99-FB8F-41F7-A81D-A5288D688D79}"/>
          </ac:spMkLst>
        </pc:spChg>
        <pc:spChg chg="add del">
          <ac:chgData name="simon sykes" userId="430cc5252c2db01b" providerId="LiveId" clId="{AF82420B-0CF7-4F93-AA31-547985095A8E}" dt="2023-03-03T13:19:20.948" v="3289" actId="26606"/>
          <ac:spMkLst>
            <pc:docMk/>
            <pc:sldMk cId="800962904" sldId="3825"/>
            <ac:spMk id="31" creationId="{EA804283-B929-4503-802F-4585376E2B42}"/>
          </ac:spMkLst>
        </pc:spChg>
        <pc:spChg chg="add del">
          <ac:chgData name="simon sykes" userId="430cc5252c2db01b" providerId="LiveId" clId="{AF82420B-0CF7-4F93-AA31-547985095A8E}" dt="2023-03-03T13:19:12.537" v="3287" actId="26606"/>
          <ac:spMkLst>
            <pc:docMk/>
            <pc:sldMk cId="800962904" sldId="3825"/>
            <ac:spMk id="32" creationId="{1EF86BFA-9133-4F6B-98BE-1CBB87EB62F5}"/>
          </ac:spMkLst>
        </pc:spChg>
        <pc:spChg chg="add del">
          <ac:chgData name="simon sykes" userId="430cc5252c2db01b" providerId="LiveId" clId="{AF82420B-0CF7-4F93-AA31-547985095A8E}" dt="2023-03-03T13:19:20.948" v="3289" actId="26606"/>
          <ac:spMkLst>
            <pc:docMk/>
            <pc:sldMk cId="800962904" sldId="3825"/>
            <ac:spMk id="33" creationId="{9C682A1A-5B2D-4111-BBD6-620165633E5B}"/>
          </ac:spMkLst>
        </pc:spChg>
        <pc:spChg chg="add del">
          <ac:chgData name="simon sykes" userId="430cc5252c2db01b" providerId="LiveId" clId="{AF82420B-0CF7-4F93-AA31-547985095A8E}" dt="2023-03-03T13:19:20.948" v="3289" actId="26606"/>
          <ac:spMkLst>
            <pc:docMk/>
            <pc:sldMk cId="800962904" sldId="3825"/>
            <ac:spMk id="35" creationId="{A04F1504-431A-4D86-9091-AE7E4B33376B}"/>
          </ac:spMkLst>
        </pc:spChg>
        <pc:spChg chg="add del">
          <ac:chgData name="simon sykes" userId="430cc5252c2db01b" providerId="LiveId" clId="{AF82420B-0CF7-4F93-AA31-547985095A8E}" dt="2023-03-03T13:19:20.948" v="3289" actId="26606"/>
          <ac:spMkLst>
            <pc:docMk/>
            <pc:sldMk cId="800962904" sldId="3825"/>
            <ac:spMk id="37" creationId="{AD3811F5-514E-49A4-B382-673ED228A4CC}"/>
          </ac:spMkLst>
        </pc:spChg>
        <pc:spChg chg="add del">
          <ac:chgData name="simon sykes" userId="430cc5252c2db01b" providerId="LiveId" clId="{AF82420B-0CF7-4F93-AA31-547985095A8E}" dt="2023-03-03T13:19:20.948" v="3289" actId="26606"/>
          <ac:spMkLst>
            <pc:docMk/>
            <pc:sldMk cId="800962904" sldId="3825"/>
            <ac:spMk id="41" creationId="{C36A08F5-3B56-47C5-A371-9187BE56E1E5}"/>
          </ac:spMkLst>
        </pc:spChg>
        <pc:spChg chg="add del">
          <ac:chgData name="simon sykes" userId="430cc5252c2db01b" providerId="LiveId" clId="{AF82420B-0CF7-4F93-AA31-547985095A8E}" dt="2023-03-03T13:19:20.948" v="3289" actId="26606"/>
          <ac:spMkLst>
            <pc:docMk/>
            <pc:sldMk cId="800962904" sldId="3825"/>
            <ac:spMk id="43" creationId="{067AD921-1CEE-4C1B-9AA3-C66D908DDD14}"/>
          </ac:spMkLst>
        </pc:spChg>
        <pc:spChg chg="add">
          <ac:chgData name="simon sykes" userId="430cc5252c2db01b" providerId="LiveId" clId="{AF82420B-0CF7-4F93-AA31-547985095A8E}" dt="2023-03-03T13:19:20.954" v="3290" actId="26606"/>
          <ac:spMkLst>
            <pc:docMk/>
            <pc:sldMk cId="800962904" sldId="3825"/>
            <ac:spMk id="45" creationId="{E2CFBC99-FB8F-41F7-A81D-A5288D688D79}"/>
          </ac:spMkLst>
        </pc:spChg>
        <pc:spChg chg="add">
          <ac:chgData name="simon sykes" userId="430cc5252c2db01b" providerId="LiveId" clId="{AF82420B-0CF7-4F93-AA31-547985095A8E}" dt="2023-03-03T13:19:20.954" v="3290" actId="26606"/>
          <ac:spMkLst>
            <pc:docMk/>
            <pc:sldMk cId="800962904" sldId="3825"/>
            <ac:spMk id="47" creationId="{1EF86BFA-9133-4F6B-98BE-1CBB87EB62F5}"/>
          </ac:spMkLst>
        </pc:spChg>
        <pc:picChg chg="add del mod">
          <ac:chgData name="simon sykes" userId="430cc5252c2db01b" providerId="LiveId" clId="{AF82420B-0CF7-4F93-AA31-547985095A8E}" dt="2023-03-03T13:19:12.537" v="3287" actId="26606"/>
          <ac:picMkLst>
            <pc:docMk/>
            <pc:sldMk cId="800962904" sldId="3825"/>
            <ac:picMk id="26" creationId="{AD373A32-9E87-A2F2-8AAF-7C0971EF985E}"/>
          </ac:picMkLst>
        </pc:picChg>
        <pc:picChg chg="add">
          <ac:chgData name="simon sykes" userId="430cc5252c2db01b" providerId="LiveId" clId="{AF82420B-0CF7-4F93-AA31-547985095A8E}" dt="2023-03-03T13:19:20.954" v="3290" actId="26606"/>
          <ac:picMkLst>
            <pc:docMk/>
            <pc:sldMk cId="800962904" sldId="3825"/>
            <ac:picMk id="46" creationId="{C7FBDA8A-6C9B-ABE3-711F-6BB96FA08313}"/>
          </ac:picMkLst>
        </pc:picChg>
        <pc:cxnChg chg="add del">
          <ac:chgData name="simon sykes" userId="430cc5252c2db01b" providerId="LiveId" clId="{AF82420B-0CF7-4F93-AA31-547985095A8E}" dt="2023-03-03T13:19:20.954" v="3290" actId="26606"/>
          <ac:cxnSpMkLst>
            <pc:docMk/>
            <pc:sldMk cId="800962904" sldId="3825"/>
            <ac:cxnSpMk id="18" creationId="{7B2D303B-3DD0-4319-9EAD-361847FEC71D}"/>
          </ac:cxnSpMkLst>
        </pc:cxnChg>
        <pc:cxnChg chg="add del">
          <ac:chgData name="simon sykes" userId="430cc5252c2db01b" providerId="LiveId" clId="{AF82420B-0CF7-4F93-AA31-547985095A8E}" dt="2023-03-03T13:19:20.948" v="3289" actId="26606"/>
          <ac:cxnSpMkLst>
            <pc:docMk/>
            <pc:sldMk cId="800962904" sldId="3825"/>
            <ac:cxnSpMk id="39" creationId="{266A0658-1CC4-4B0D-AAB7-A702286AFB03}"/>
          </ac:cxnSpMkLst>
        </pc:cxnChg>
      </pc:sldChg>
      <pc:sldChg chg="modSp mod">
        <pc:chgData name="simon sykes" userId="430cc5252c2db01b" providerId="LiveId" clId="{AF82420B-0CF7-4F93-AA31-547985095A8E}" dt="2023-03-03T13:36:12.720" v="4497" actId="20577"/>
        <pc:sldMkLst>
          <pc:docMk/>
          <pc:sldMk cId="1496019356" sldId="3835"/>
        </pc:sldMkLst>
        <pc:spChg chg="mod">
          <ac:chgData name="simon sykes" userId="430cc5252c2db01b" providerId="LiveId" clId="{AF82420B-0CF7-4F93-AA31-547985095A8E}" dt="2023-03-03T13:36:12.720" v="4497" actId="20577"/>
          <ac:spMkLst>
            <pc:docMk/>
            <pc:sldMk cId="1496019356" sldId="3835"/>
            <ac:spMk id="3" creationId="{869C3FD2-AF88-4EF1-AFB7-5D31BD5AA0BF}"/>
          </ac:spMkLst>
        </pc:spChg>
      </pc:sldChg>
      <pc:sldChg chg="ord">
        <pc:chgData name="simon sykes" userId="430cc5252c2db01b" providerId="LiveId" clId="{AF82420B-0CF7-4F93-AA31-547985095A8E}" dt="2023-03-03T12:19:07.614" v="785"/>
        <pc:sldMkLst>
          <pc:docMk/>
          <pc:sldMk cId="4014445318" sldId="3846"/>
        </pc:sldMkLst>
      </pc:sldChg>
      <pc:sldChg chg="ord">
        <pc:chgData name="simon sykes" userId="430cc5252c2db01b" providerId="LiveId" clId="{AF82420B-0CF7-4F93-AA31-547985095A8E}" dt="2023-03-03T12:19:12.591" v="787"/>
        <pc:sldMkLst>
          <pc:docMk/>
          <pc:sldMk cId="2998180859" sldId="3847"/>
        </pc:sldMkLst>
      </pc:sldChg>
      <pc:sldChg chg="ord">
        <pc:chgData name="simon sykes" userId="430cc5252c2db01b" providerId="LiveId" clId="{AF82420B-0CF7-4F93-AA31-547985095A8E}" dt="2023-03-03T13:03:28.729" v="2562"/>
        <pc:sldMkLst>
          <pc:docMk/>
          <pc:sldMk cId="1219353806" sldId="3848"/>
        </pc:sldMkLst>
      </pc:sldChg>
      <pc:sldChg chg="modSp">
        <pc:chgData name="simon sykes" userId="430cc5252c2db01b" providerId="LiveId" clId="{AF82420B-0CF7-4F93-AA31-547985095A8E}" dt="2023-03-03T13:04:02.799" v="2580" actId="20577"/>
        <pc:sldMkLst>
          <pc:docMk/>
          <pc:sldMk cId="3742557681" sldId="3849"/>
        </pc:sldMkLst>
        <pc:graphicFrameChg chg="mod">
          <ac:chgData name="simon sykes" userId="430cc5252c2db01b" providerId="LiveId" clId="{AF82420B-0CF7-4F93-AA31-547985095A8E}" dt="2023-03-03T13:04:02.799" v="2580" actId="20577"/>
          <ac:graphicFrameMkLst>
            <pc:docMk/>
            <pc:sldMk cId="3742557681" sldId="3849"/>
            <ac:graphicFrameMk id="8" creationId="{4D5B1CB3-218A-343B-4E10-3D6536AEEF29}"/>
          </ac:graphicFrameMkLst>
        </pc:graphicFrameChg>
      </pc:sldChg>
      <pc:sldChg chg="del ord">
        <pc:chgData name="simon sykes" userId="430cc5252c2db01b" providerId="LiveId" clId="{AF82420B-0CF7-4F93-AA31-547985095A8E}" dt="2023-03-03T12:51:12.691" v="2377" actId="47"/>
        <pc:sldMkLst>
          <pc:docMk/>
          <pc:sldMk cId="787775055" sldId="3850"/>
        </pc:sldMkLst>
      </pc:sldChg>
      <pc:sldChg chg="del">
        <pc:chgData name="simon sykes" userId="430cc5252c2db01b" providerId="LiveId" clId="{AF82420B-0CF7-4F93-AA31-547985095A8E}" dt="2023-03-03T13:02:01.883" v="2560" actId="47"/>
        <pc:sldMkLst>
          <pc:docMk/>
          <pc:sldMk cId="2062502733" sldId="3853"/>
        </pc:sldMkLst>
      </pc:sldChg>
      <pc:sldChg chg="ord">
        <pc:chgData name="simon sykes" userId="430cc5252c2db01b" providerId="LiveId" clId="{AF82420B-0CF7-4F93-AA31-547985095A8E}" dt="2023-03-03T12:51:59.760" v="2379"/>
        <pc:sldMkLst>
          <pc:docMk/>
          <pc:sldMk cId="3225332237" sldId="3854"/>
        </pc:sldMkLst>
      </pc:sldChg>
      <pc:sldChg chg="modSp mod ord">
        <pc:chgData name="simon sykes" userId="430cc5252c2db01b" providerId="LiveId" clId="{AF82420B-0CF7-4F93-AA31-547985095A8E}" dt="2023-03-03T12:59:41.179" v="2559" actId="20577"/>
        <pc:sldMkLst>
          <pc:docMk/>
          <pc:sldMk cId="3230112527" sldId="3855"/>
        </pc:sldMkLst>
        <pc:spChg chg="mod">
          <ac:chgData name="simon sykes" userId="430cc5252c2db01b" providerId="LiveId" clId="{AF82420B-0CF7-4F93-AA31-547985095A8E}" dt="2023-03-03T12:59:41.179" v="2559" actId="20577"/>
          <ac:spMkLst>
            <pc:docMk/>
            <pc:sldMk cId="3230112527" sldId="3855"/>
            <ac:spMk id="3" creationId="{BFAB0031-53B0-6632-E88A-2055410739BA}"/>
          </ac:spMkLst>
        </pc:spChg>
      </pc:sldChg>
      <pc:sldChg chg="ord">
        <pc:chgData name="simon sykes" userId="430cc5252c2db01b" providerId="LiveId" clId="{AF82420B-0CF7-4F93-AA31-547985095A8E}" dt="2023-03-03T12:55:52.250" v="2384"/>
        <pc:sldMkLst>
          <pc:docMk/>
          <pc:sldMk cId="2935255562" sldId="3856"/>
        </pc:sldMkLst>
      </pc:sldChg>
      <pc:sldChg chg="del">
        <pc:chgData name="simon sykes" userId="430cc5252c2db01b" providerId="LiveId" clId="{AF82420B-0CF7-4F93-AA31-547985095A8E}" dt="2023-03-03T12:54:06.520" v="2380" actId="47"/>
        <pc:sldMkLst>
          <pc:docMk/>
          <pc:sldMk cId="1688900919" sldId="3866"/>
        </pc:sldMkLst>
      </pc:sldChg>
      <pc:sldChg chg="modSp mod">
        <pc:chgData name="simon sykes" userId="430cc5252c2db01b" providerId="LiveId" clId="{AF82420B-0CF7-4F93-AA31-547985095A8E}" dt="2023-03-03T12:57:05.993" v="2405" actId="20577"/>
        <pc:sldMkLst>
          <pc:docMk/>
          <pc:sldMk cId="4070110770" sldId="3870"/>
        </pc:sldMkLst>
        <pc:spChg chg="mod">
          <ac:chgData name="simon sykes" userId="430cc5252c2db01b" providerId="LiveId" clId="{AF82420B-0CF7-4F93-AA31-547985095A8E}" dt="2023-03-03T12:57:05.993" v="2405" actId="20577"/>
          <ac:spMkLst>
            <pc:docMk/>
            <pc:sldMk cId="4070110770" sldId="3870"/>
            <ac:spMk id="3" creationId="{31F6FCBC-7F78-CB08-A4D8-F2F6C88F2BDB}"/>
          </ac:spMkLst>
        </pc:spChg>
      </pc:sldChg>
      <pc:sldChg chg="modSp mod ord">
        <pc:chgData name="simon sykes" userId="430cc5252c2db01b" providerId="LiveId" clId="{AF82420B-0CF7-4F93-AA31-547985095A8E}" dt="2023-03-03T13:17:27.863" v="3283" actId="20577"/>
        <pc:sldMkLst>
          <pc:docMk/>
          <pc:sldMk cId="1001495979" sldId="3878"/>
        </pc:sldMkLst>
        <pc:spChg chg="mod">
          <ac:chgData name="simon sykes" userId="430cc5252c2db01b" providerId="LiveId" clId="{AF82420B-0CF7-4F93-AA31-547985095A8E}" dt="2023-03-03T13:17:27.863" v="3283" actId="20577"/>
          <ac:spMkLst>
            <pc:docMk/>
            <pc:sldMk cId="1001495979" sldId="3878"/>
            <ac:spMk id="33" creationId="{ED6CEEE4-D29C-68F2-B85D-AC3404E1B02A}"/>
          </ac:spMkLst>
        </pc:spChg>
      </pc:sldChg>
      <pc:sldChg chg="ord">
        <pc:chgData name="simon sykes" userId="430cc5252c2db01b" providerId="LiveId" clId="{AF82420B-0CF7-4F93-AA31-547985095A8E}" dt="2023-03-03T12:44:22.757" v="2215"/>
        <pc:sldMkLst>
          <pc:docMk/>
          <pc:sldMk cId="3442695218" sldId="3879"/>
        </pc:sldMkLst>
      </pc:sldChg>
      <pc:sldChg chg="ord">
        <pc:chgData name="simon sykes" userId="430cc5252c2db01b" providerId="LiveId" clId="{AF82420B-0CF7-4F93-AA31-547985095A8E}" dt="2023-03-03T12:44:33.625" v="2217"/>
        <pc:sldMkLst>
          <pc:docMk/>
          <pc:sldMk cId="2302238377" sldId="3880"/>
        </pc:sldMkLst>
      </pc:sldChg>
      <pc:sldChg chg="del">
        <pc:chgData name="simon sykes" userId="430cc5252c2db01b" providerId="LiveId" clId="{AF82420B-0CF7-4F93-AA31-547985095A8E}" dt="2023-03-03T13:05:46.641" v="2581" actId="47"/>
        <pc:sldMkLst>
          <pc:docMk/>
          <pc:sldMk cId="1056860516" sldId="3886"/>
        </pc:sldMkLst>
      </pc:sldChg>
      <pc:sldChg chg="addSp delSp modSp new mod setBg">
        <pc:chgData name="simon sykes" userId="430cc5252c2db01b" providerId="LiveId" clId="{AF82420B-0CF7-4F93-AA31-547985095A8E}" dt="2023-03-03T12:14:07.455" v="471" actId="26606"/>
        <pc:sldMkLst>
          <pc:docMk/>
          <pc:sldMk cId="1845174634" sldId="3889"/>
        </pc:sldMkLst>
        <pc:spChg chg="mod">
          <ac:chgData name="simon sykes" userId="430cc5252c2db01b" providerId="LiveId" clId="{AF82420B-0CF7-4F93-AA31-547985095A8E}" dt="2023-03-03T12:14:07.455" v="471" actId="26606"/>
          <ac:spMkLst>
            <pc:docMk/>
            <pc:sldMk cId="1845174634" sldId="3889"/>
            <ac:spMk id="2" creationId="{7CE41E65-1F6C-CF4C-63A6-4762D2013634}"/>
          </ac:spMkLst>
        </pc:spChg>
        <pc:spChg chg="del mod">
          <ac:chgData name="simon sykes" userId="430cc5252c2db01b" providerId="LiveId" clId="{AF82420B-0CF7-4F93-AA31-547985095A8E}" dt="2023-03-03T12:14:07.455" v="471" actId="26606"/>
          <ac:spMkLst>
            <pc:docMk/>
            <pc:sldMk cId="1845174634" sldId="3889"/>
            <ac:spMk id="3" creationId="{DBE7DA1A-AC90-F821-0237-A3BC8500D65F}"/>
          </ac:spMkLst>
        </pc:spChg>
        <pc:spChg chg="mod">
          <ac:chgData name="simon sykes" userId="430cc5252c2db01b" providerId="LiveId" clId="{AF82420B-0CF7-4F93-AA31-547985095A8E}" dt="2023-03-03T12:14:07.455" v="471" actId="26606"/>
          <ac:spMkLst>
            <pc:docMk/>
            <pc:sldMk cId="1845174634" sldId="3889"/>
            <ac:spMk id="4" creationId="{4ADEA706-C68A-CB7E-3838-A72CE8660066}"/>
          </ac:spMkLst>
        </pc:spChg>
        <pc:spChg chg="mod">
          <ac:chgData name="simon sykes" userId="430cc5252c2db01b" providerId="LiveId" clId="{AF82420B-0CF7-4F93-AA31-547985095A8E}" dt="2023-03-03T12:14:07.455" v="471" actId="26606"/>
          <ac:spMkLst>
            <pc:docMk/>
            <pc:sldMk cId="1845174634" sldId="3889"/>
            <ac:spMk id="5" creationId="{40704B52-E8DE-AC38-005B-8252C78C7D37}"/>
          </ac:spMkLst>
        </pc:spChg>
        <pc:spChg chg="mod">
          <ac:chgData name="simon sykes" userId="430cc5252c2db01b" providerId="LiveId" clId="{AF82420B-0CF7-4F93-AA31-547985095A8E}" dt="2023-03-03T12:14:07.455" v="471" actId="26606"/>
          <ac:spMkLst>
            <pc:docMk/>
            <pc:sldMk cId="1845174634" sldId="3889"/>
            <ac:spMk id="6" creationId="{D8223387-9803-2674-43EF-2E6357841E3A}"/>
          </ac:spMkLst>
        </pc:spChg>
        <pc:spChg chg="add">
          <ac:chgData name="simon sykes" userId="430cc5252c2db01b" providerId="LiveId" clId="{AF82420B-0CF7-4F93-AA31-547985095A8E}" dt="2023-03-03T12:14:07.455" v="471" actId="26606"/>
          <ac:spMkLst>
            <pc:docMk/>
            <pc:sldMk cId="1845174634" sldId="3889"/>
            <ac:spMk id="12" creationId="{545D489D-16E1-484D-867B-144368D74B83}"/>
          </ac:spMkLst>
        </pc:spChg>
        <pc:spChg chg="add">
          <ac:chgData name="simon sykes" userId="430cc5252c2db01b" providerId="LiveId" clId="{AF82420B-0CF7-4F93-AA31-547985095A8E}" dt="2023-03-03T12:14:07.455" v="471" actId="26606"/>
          <ac:spMkLst>
            <pc:docMk/>
            <pc:sldMk cId="1845174634" sldId="3889"/>
            <ac:spMk id="14" creationId="{49A496F5-B01E-4BF8-9D1E-C4E53B6F9652}"/>
          </ac:spMkLst>
        </pc:spChg>
        <pc:spChg chg="add">
          <ac:chgData name="simon sykes" userId="430cc5252c2db01b" providerId="LiveId" clId="{AF82420B-0CF7-4F93-AA31-547985095A8E}" dt="2023-03-03T12:14:07.455" v="471" actId="26606"/>
          <ac:spMkLst>
            <pc:docMk/>
            <pc:sldMk cId="1845174634" sldId="3889"/>
            <ac:spMk id="16" creationId="{6E895C8D-1379-40B8-8B1B-B6F5AEAF0A6C}"/>
          </ac:spMkLst>
        </pc:spChg>
        <pc:graphicFrameChg chg="add">
          <ac:chgData name="simon sykes" userId="430cc5252c2db01b" providerId="LiveId" clId="{AF82420B-0CF7-4F93-AA31-547985095A8E}" dt="2023-03-03T12:14:07.455" v="471" actId="26606"/>
          <ac:graphicFrameMkLst>
            <pc:docMk/>
            <pc:sldMk cId="1845174634" sldId="3889"/>
            <ac:graphicFrameMk id="8" creationId="{6A0BDCFD-2D7A-1F26-9C65-06363187350A}"/>
          </ac:graphicFrameMkLst>
        </pc:graphicFrameChg>
      </pc:sldChg>
      <pc:sldChg chg="addSp delSp modSp new mod setBg">
        <pc:chgData name="simon sykes" userId="430cc5252c2db01b" providerId="LiveId" clId="{AF82420B-0CF7-4F93-AA31-547985095A8E}" dt="2023-03-03T12:28:09.715" v="1671" actId="20577"/>
        <pc:sldMkLst>
          <pc:docMk/>
          <pc:sldMk cId="1025853562" sldId="3890"/>
        </pc:sldMkLst>
        <pc:spChg chg="mod">
          <ac:chgData name="simon sykes" userId="430cc5252c2db01b" providerId="LiveId" clId="{AF82420B-0CF7-4F93-AA31-547985095A8E}" dt="2023-03-03T12:18:29.380" v="783" actId="26606"/>
          <ac:spMkLst>
            <pc:docMk/>
            <pc:sldMk cId="1025853562" sldId="3890"/>
            <ac:spMk id="2" creationId="{FC55B6C0-C673-0878-5473-04C7034D4289}"/>
          </ac:spMkLst>
        </pc:spChg>
        <pc:spChg chg="del mod">
          <ac:chgData name="simon sykes" userId="430cc5252c2db01b" providerId="LiveId" clId="{AF82420B-0CF7-4F93-AA31-547985095A8E}" dt="2023-03-03T12:18:29.380" v="783" actId="26606"/>
          <ac:spMkLst>
            <pc:docMk/>
            <pc:sldMk cId="1025853562" sldId="3890"/>
            <ac:spMk id="3" creationId="{51C301D9-E2B1-3568-C60D-3385C270012B}"/>
          </ac:spMkLst>
        </pc:spChg>
        <pc:spChg chg="mod">
          <ac:chgData name="simon sykes" userId="430cc5252c2db01b" providerId="LiveId" clId="{AF82420B-0CF7-4F93-AA31-547985095A8E}" dt="2023-03-03T12:28:09.715" v="1671" actId="20577"/>
          <ac:spMkLst>
            <pc:docMk/>
            <pc:sldMk cId="1025853562" sldId="3890"/>
            <ac:spMk id="4" creationId="{2A1D0036-6603-BE5D-EA1B-F1586C40799A}"/>
          </ac:spMkLst>
        </pc:spChg>
        <pc:spChg chg="mod">
          <ac:chgData name="simon sykes" userId="430cc5252c2db01b" providerId="LiveId" clId="{AF82420B-0CF7-4F93-AA31-547985095A8E}" dt="2023-03-03T12:28:01.951" v="1663" actId="20577"/>
          <ac:spMkLst>
            <pc:docMk/>
            <pc:sldMk cId="1025853562" sldId="3890"/>
            <ac:spMk id="5" creationId="{74DA2A12-7041-EB25-5EEE-5DFCE499D02C}"/>
          </ac:spMkLst>
        </pc:spChg>
        <pc:spChg chg="mod">
          <ac:chgData name="simon sykes" userId="430cc5252c2db01b" providerId="LiveId" clId="{AF82420B-0CF7-4F93-AA31-547985095A8E}" dt="2023-03-03T12:18:29.380" v="783" actId="26606"/>
          <ac:spMkLst>
            <pc:docMk/>
            <pc:sldMk cId="1025853562" sldId="3890"/>
            <ac:spMk id="6" creationId="{366D7B71-1727-17DC-AD9C-83F90A485CB3}"/>
          </ac:spMkLst>
        </pc:spChg>
        <pc:spChg chg="add">
          <ac:chgData name="simon sykes" userId="430cc5252c2db01b" providerId="LiveId" clId="{AF82420B-0CF7-4F93-AA31-547985095A8E}" dt="2023-03-03T12:18:29.380" v="783" actId="26606"/>
          <ac:spMkLst>
            <pc:docMk/>
            <pc:sldMk cId="1025853562" sldId="3890"/>
            <ac:spMk id="12" creationId="{545D489D-16E1-484D-867B-144368D74B83}"/>
          </ac:spMkLst>
        </pc:spChg>
        <pc:spChg chg="add">
          <ac:chgData name="simon sykes" userId="430cc5252c2db01b" providerId="LiveId" clId="{AF82420B-0CF7-4F93-AA31-547985095A8E}" dt="2023-03-03T12:18:29.380" v="783" actId="26606"/>
          <ac:spMkLst>
            <pc:docMk/>
            <pc:sldMk cId="1025853562" sldId="3890"/>
            <ac:spMk id="14" creationId="{49A496F5-B01E-4BF8-9D1E-C4E53B6F9652}"/>
          </ac:spMkLst>
        </pc:spChg>
        <pc:spChg chg="add">
          <ac:chgData name="simon sykes" userId="430cc5252c2db01b" providerId="LiveId" clId="{AF82420B-0CF7-4F93-AA31-547985095A8E}" dt="2023-03-03T12:18:29.380" v="783" actId="26606"/>
          <ac:spMkLst>
            <pc:docMk/>
            <pc:sldMk cId="1025853562" sldId="3890"/>
            <ac:spMk id="16" creationId="{6E895C8D-1379-40B8-8B1B-B6F5AEAF0A6C}"/>
          </ac:spMkLst>
        </pc:spChg>
        <pc:graphicFrameChg chg="add">
          <ac:chgData name="simon sykes" userId="430cc5252c2db01b" providerId="LiveId" clId="{AF82420B-0CF7-4F93-AA31-547985095A8E}" dt="2023-03-03T12:18:29.380" v="783" actId="26606"/>
          <ac:graphicFrameMkLst>
            <pc:docMk/>
            <pc:sldMk cId="1025853562" sldId="3890"/>
            <ac:graphicFrameMk id="8" creationId="{0283BDC9-0B74-D4A2-FA5F-5B267231802E}"/>
          </ac:graphicFrameMkLst>
        </pc:graphicFrameChg>
      </pc:sldChg>
      <pc:sldChg chg="new del">
        <pc:chgData name="simon sykes" userId="430cc5252c2db01b" providerId="LiveId" clId="{AF82420B-0CF7-4F93-AA31-547985095A8E}" dt="2023-03-03T12:19:40.732" v="789" actId="47"/>
        <pc:sldMkLst>
          <pc:docMk/>
          <pc:sldMk cId="1728713265" sldId="3891"/>
        </pc:sldMkLst>
      </pc:sldChg>
      <pc:sldChg chg="addSp delSp modSp new mod setBg">
        <pc:chgData name="simon sykes" userId="430cc5252c2db01b" providerId="LiveId" clId="{AF82420B-0CF7-4F93-AA31-547985095A8E}" dt="2023-03-03T12:29:25.288" v="1744" actId="20577"/>
        <pc:sldMkLst>
          <pc:docMk/>
          <pc:sldMk cId="4276871395" sldId="3891"/>
        </pc:sldMkLst>
        <pc:spChg chg="mod">
          <ac:chgData name="simon sykes" userId="430cc5252c2db01b" providerId="LiveId" clId="{AF82420B-0CF7-4F93-AA31-547985095A8E}" dt="2023-03-03T12:23:20.636" v="1264" actId="26606"/>
          <ac:spMkLst>
            <pc:docMk/>
            <pc:sldMk cId="4276871395" sldId="3891"/>
            <ac:spMk id="2" creationId="{72A7C37C-B45F-DF54-DBF9-978DE8808FDE}"/>
          </ac:spMkLst>
        </pc:spChg>
        <pc:spChg chg="del mod">
          <ac:chgData name="simon sykes" userId="430cc5252c2db01b" providerId="LiveId" clId="{AF82420B-0CF7-4F93-AA31-547985095A8E}" dt="2023-03-03T12:23:20.636" v="1264" actId="26606"/>
          <ac:spMkLst>
            <pc:docMk/>
            <pc:sldMk cId="4276871395" sldId="3891"/>
            <ac:spMk id="3" creationId="{09C12081-4E51-0B81-7876-5F2F029E3F6E}"/>
          </ac:spMkLst>
        </pc:spChg>
        <pc:spChg chg="mod">
          <ac:chgData name="simon sykes" userId="430cc5252c2db01b" providerId="LiveId" clId="{AF82420B-0CF7-4F93-AA31-547985095A8E}" dt="2023-03-03T12:29:25.288" v="1744" actId="20577"/>
          <ac:spMkLst>
            <pc:docMk/>
            <pc:sldMk cId="4276871395" sldId="3891"/>
            <ac:spMk id="4" creationId="{EAE10712-756D-25B9-2A76-151E549F4BFF}"/>
          </ac:spMkLst>
        </pc:spChg>
        <pc:spChg chg="mod">
          <ac:chgData name="simon sykes" userId="430cc5252c2db01b" providerId="LiveId" clId="{AF82420B-0CF7-4F93-AA31-547985095A8E}" dt="2023-03-03T12:29:16.067" v="1724" actId="20577"/>
          <ac:spMkLst>
            <pc:docMk/>
            <pc:sldMk cId="4276871395" sldId="3891"/>
            <ac:spMk id="5" creationId="{16D1E1D9-4FF2-171B-13C0-D130D9D5AD8A}"/>
          </ac:spMkLst>
        </pc:spChg>
        <pc:spChg chg="mod">
          <ac:chgData name="simon sykes" userId="430cc5252c2db01b" providerId="LiveId" clId="{AF82420B-0CF7-4F93-AA31-547985095A8E}" dt="2023-03-03T12:23:20.636" v="1264" actId="26606"/>
          <ac:spMkLst>
            <pc:docMk/>
            <pc:sldMk cId="4276871395" sldId="3891"/>
            <ac:spMk id="6" creationId="{5E80D939-B1E4-EEB5-EF27-17514CA1FD7A}"/>
          </ac:spMkLst>
        </pc:spChg>
        <pc:spChg chg="add">
          <ac:chgData name="simon sykes" userId="430cc5252c2db01b" providerId="LiveId" clId="{AF82420B-0CF7-4F93-AA31-547985095A8E}" dt="2023-03-03T12:23:20.636" v="1264" actId="26606"/>
          <ac:spMkLst>
            <pc:docMk/>
            <pc:sldMk cId="4276871395" sldId="3891"/>
            <ac:spMk id="12" creationId="{9DBC8166-481C-4473-95F5-9A5B9073B7F1}"/>
          </ac:spMkLst>
        </pc:spChg>
        <pc:spChg chg="add">
          <ac:chgData name="simon sykes" userId="430cc5252c2db01b" providerId="LiveId" clId="{AF82420B-0CF7-4F93-AA31-547985095A8E}" dt="2023-03-03T12:23:20.636" v="1264" actId="26606"/>
          <ac:spMkLst>
            <pc:docMk/>
            <pc:sldMk cId="4276871395" sldId="3891"/>
            <ac:spMk id="14" creationId="{A5A5CE6E-90AF-4D43-A014-1F9EC83EB93D}"/>
          </ac:spMkLst>
        </pc:spChg>
        <pc:graphicFrameChg chg="add">
          <ac:chgData name="simon sykes" userId="430cc5252c2db01b" providerId="LiveId" clId="{AF82420B-0CF7-4F93-AA31-547985095A8E}" dt="2023-03-03T12:23:20.636" v="1264" actId="26606"/>
          <ac:graphicFrameMkLst>
            <pc:docMk/>
            <pc:sldMk cId="4276871395" sldId="3891"/>
            <ac:graphicFrameMk id="8" creationId="{EF1E2ED8-6315-821C-B4E0-8D7DBAB91286}"/>
          </ac:graphicFrameMkLst>
        </pc:graphicFrameChg>
      </pc:sldChg>
      <pc:sldChg chg="addSp delSp modSp new mod setBg">
        <pc:chgData name="simon sykes" userId="430cc5252c2db01b" providerId="LiveId" clId="{AF82420B-0CF7-4F93-AA31-547985095A8E}" dt="2023-03-03T12:30:03.139" v="1806" actId="26606"/>
        <pc:sldMkLst>
          <pc:docMk/>
          <pc:sldMk cId="294283327" sldId="3892"/>
        </pc:sldMkLst>
        <pc:spChg chg="mod">
          <ac:chgData name="simon sykes" userId="430cc5252c2db01b" providerId="LiveId" clId="{AF82420B-0CF7-4F93-AA31-547985095A8E}" dt="2023-03-03T12:30:03.139" v="1806" actId="26606"/>
          <ac:spMkLst>
            <pc:docMk/>
            <pc:sldMk cId="294283327" sldId="3892"/>
            <ac:spMk id="2" creationId="{9848FB98-A9FA-D0F7-B959-75B330990220}"/>
          </ac:spMkLst>
        </pc:spChg>
        <pc:spChg chg="del mod">
          <ac:chgData name="simon sykes" userId="430cc5252c2db01b" providerId="LiveId" clId="{AF82420B-0CF7-4F93-AA31-547985095A8E}" dt="2023-03-03T12:30:03.139" v="1806" actId="26606"/>
          <ac:spMkLst>
            <pc:docMk/>
            <pc:sldMk cId="294283327" sldId="3892"/>
            <ac:spMk id="3" creationId="{8D65218C-BA0E-FC27-9FAB-DE91CF1AA0E0}"/>
          </ac:spMkLst>
        </pc:spChg>
        <pc:spChg chg="mod">
          <ac:chgData name="simon sykes" userId="430cc5252c2db01b" providerId="LiveId" clId="{AF82420B-0CF7-4F93-AA31-547985095A8E}" dt="2023-03-03T12:30:03.139" v="1806" actId="26606"/>
          <ac:spMkLst>
            <pc:docMk/>
            <pc:sldMk cId="294283327" sldId="3892"/>
            <ac:spMk id="4" creationId="{58B87AF3-4F37-B17E-164E-BAA974C29B7D}"/>
          </ac:spMkLst>
        </pc:spChg>
        <pc:spChg chg="mod">
          <ac:chgData name="simon sykes" userId="430cc5252c2db01b" providerId="LiveId" clId="{AF82420B-0CF7-4F93-AA31-547985095A8E}" dt="2023-03-03T12:30:03.139" v="1806" actId="26606"/>
          <ac:spMkLst>
            <pc:docMk/>
            <pc:sldMk cId="294283327" sldId="3892"/>
            <ac:spMk id="5" creationId="{5FE8D4C8-DCC4-D1E2-799E-C46131E35A3D}"/>
          </ac:spMkLst>
        </pc:spChg>
        <pc:spChg chg="mod">
          <ac:chgData name="simon sykes" userId="430cc5252c2db01b" providerId="LiveId" clId="{AF82420B-0CF7-4F93-AA31-547985095A8E}" dt="2023-03-03T12:30:03.139" v="1806" actId="26606"/>
          <ac:spMkLst>
            <pc:docMk/>
            <pc:sldMk cId="294283327" sldId="3892"/>
            <ac:spMk id="6" creationId="{F912F24C-FAC4-BC21-E39D-162C6C7E64D3}"/>
          </ac:spMkLst>
        </pc:spChg>
        <pc:spChg chg="add">
          <ac:chgData name="simon sykes" userId="430cc5252c2db01b" providerId="LiveId" clId="{AF82420B-0CF7-4F93-AA31-547985095A8E}" dt="2023-03-03T12:30:03.139" v="1806" actId="26606"/>
          <ac:spMkLst>
            <pc:docMk/>
            <pc:sldMk cId="294283327" sldId="3892"/>
            <ac:spMk id="12" creationId="{545D489D-16E1-484D-867B-144368D74B83}"/>
          </ac:spMkLst>
        </pc:spChg>
        <pc:spChg chg="add">
          <ac:chgData name="simon sykes" userId="430cc5252c2db01b" providerId="LiveId" clId="{AF82420B-0CF7-4F93-AA31-547985095A8E}" dt="2023-03-03T12:30:03.139" v="1806" actId="26606"/>
          <ac:spMkLst>
            <pc:docMk/>
            <pc:sldMk cId="294283327" sldId="3892"/>
            <ac:spMk id="14" creationId="{49A496F5-B01E-4BF8-9D1E-C4E53B6F9652}"/>
          </ac:spMkLst>
        </pc:spChg>
        <pc:spChg chg="add">
          <ac:chgData name="simon sykes" userId="430cc5252c2db01b" providerId="LiveId" clId="{AF82420B-0CF7-4F93-AA31-547985095A8E}" dt="2023-03-03T12:30:03.139" v="1806" actId="26606"/>
          <ac:spMkLst>
            <pc:docMk/>
            <pc:sldMk cId="294283327" sldId="3892"/>
            <ac:spMk id="16" creationId="{6E895C8D-1379-40B8-8B1B-B6F5AEAF0A6C}"/>
          </ac:spMkLst>
        </pc:spChg>
        <pc:graphicFrameChg chg="add">
          <ac:chgData name="simon sykes" userId="430cc5252c2db01b" providerId="LiveId" clId="{AF82420B-0CF7-4F93-AA31-547985095A8E}" dt="2023-03-03T12:30:03.139" v="1806" actId="26606"/>
          <ac:graphicFrameMkLst>
            <pc:docMk/>
            <pc:sldMk cId="294283327" sldId="3892"/>
            <ac:graphicFrameMk id="8" creationId="{0D7B856C-8C67-DD86-3E48-D18E5EEE24A9}"/>
          </ac:graphicFrameMkLst>
        </pc:graphicFrameChg>
      </pc:sldChg>
      <pc:sldChg chg="addSp delSp modSp new mod setBg">
        <pc:chgData name="simon sykes" userId="430cc5252c2db01b" providerId="LiveId" clId="{AF82420B-0CF7-4F93-AA31-547985095A8E}" dt="2023-03-03T12:50:05.596" v="2374" actId="20577"/>
        <pc:sldMkLst>
          <pc:docMk/>
          <pc:sldMk cId="2358227360" sldId="3893"/>
        </pc:sldMkLst>
        <pc:spChg chg="mod">
          <ac:chgData name="simon sykes" userId="430cc5252c2db01b" providerId="LiveId" clId="{AF82420B-0CF7-4F93-AA31-547985095A8E}" dt="2023-03-03T12:40:25.222" v="2211" actId="26606"/>
          <ac:spMkLst>
            <pc:docMk/>
            <pc:sldMk cId="2358227360" sldId="3893"/>
            <ac:spMk id="2" creationId="{E107FAD0-E34E-014B-660F-5C96AB283954}"/>
          </ac:spMkLst>
        </pc:spChg>
        <pc:spChg chg="del mod">
          <ac:chgData name="simon sykes" userId="430cc5252c2db01b" providerId="LiveId" clId="{AF82420B-0CF7-4F93-AA31-547985095A8E}" dt="2023-03-03T12:40:25.222" v="2211" actId="26606"/>
          <ac:spMkLst>
            <pc:docMk/>
            <pc:sldMk cId="2358227360" sldId="3893"/>
            <ac:spMk id="3" creationId="{EC522867-15A6-0D78-0D8F-C72BEE43333C}"/>
          </ac:spMkLst>
        </pc:spChg>
        <pc:spChg chg="mod">
          <ac:chgData name="simon sykes" userId="430cc5252c2db01b" providerId="LiveId" clId="{AF82420B-0CF7-4F93-AA31-547985095A8E}" dt="2023-03-03T12:46:06.697" v="2275" actId="20577"/>
          <ac:spMkLst>
            <pc:docMk/>
            <pc:sldMk cId="2358227360" sldId="3893"/>
            <ac:spMk id="4" creationId="{85DA6911-73C6-A5FC-AE92-C056958D35FC}"/>
          </ac:spMkLst>
        </pc:spChg>
        <pc:spChg chg="mod">
          <ac:chgData name="simon sykes" userId="430cc5252c2db01b" providerId="LiveId" clId="{AF82420B-0CF7-4F93-AA31-547985095A8E}" dt="2023-03-03T12:45:58.706" v="2257" actId="20577"/>
          <ac:spMkLst>
            <pc:docMk/>
            <pc:sldMk cId="2358227360" sldId="3893"/>
            <ac:spMk id="5" creationId="{C8C8D729-E449-1D17-2F18-8739829FC1D1}"/>
          </ac:spMkLst>
        </pc:spChg>
        <pc:spChg chg="mod">
          <ac:chgData name="simon sykes" userId="430cc5252c2db01b" providerId="LiveId" clId="{AF82420B-0CF7-4F93-AA31-547985095A8E}" dt="2023-03-03T12:40:25.222" v="2211" actId="26606"/>
          <ac:spMkLst>
            <pc:docMk/>
            <pc:sldMk cId="2358227360" sldId="3893"/>
            <ac:spMk id="6" creationId="{C9329CFC-9540-83FF-A442-9984580617F0}"/>
          </ac:spMkLst>
        </pc:spChg>
        <pc:spChg chg="add">
          <ac:chgData name="simon sykes" userId="430cc5252c2db01b" providerId="LiveId" clId="{AF82420B-0CF7-4F93-AA31-547985095A8E}" dt="2023-03-03T12:40:25.222" v="2211" actId="26606"/>
          <ac:spMkLst>
            <pc:docMk/>
            <pc:sldMk cId="2358227360" sldId="3893"/>
            <ac:spMk id="12" creationId="{AE5A632B-B15A-489E-8337-BC0F40DBC21F}"/>
          </ac:spMkLst>
        </pc:spChg>
        <pc:spChg chg="add">
          <ac:chgData name="simon sykes" userId="430cc5252c2db01b" providerId="LiveId" clId="{AF82420B-0CF7-4F93-AA31-547985095A8E}" dt="2023-03-03T12:40:25.222" v="2211" actId="26606"/>
          <ac:spMkLst>
            <pc:docMk/>
            <pc:sldMk cId="2358227360" sldId="3893"/>
            <ac:spMk id="14" creationId="{6E895C8D-1379-40B8-8B1B-B6F5AEAF0A6C}"/>
          </ac:spMkLst>
        </pc:spChg>
        <pc:spChg chg="add">
          <ac:chgData name="simon sykes" userId="430cc5252c2db01b" providerId="LiveId" clId="{AF82420B-0CF7-4F93-AA31-547985095A8E}" dt="2023-03-03T12:40:25.222" v="2211" actId="26606"/>
          <ac:spMkLst>
            <pc:docMk/>
            <pc:sldMk cId="2358227360" sldId="3893"/>
            <ac:spMk id="16" creationId="{651547D7-AD18-407B-A5F4-F8225B5DCFCC}"/>
          </ac:spMkLst>
        </pc:spChg>
        <pc:graphicFrameChg chg="add mod">
          <ac:chgData name="simon sykes" userId="430cc5252c2db01b" providerId="LiveId" clId="{AF82420B-0CF7-4F93-AA31-547985095A8E}" dt="2023-03-03T12:50:05.596" v="2374" actId="20577"/>
          <ac:graphicFrameMkLst>
            <pc:docMk/>
            <pc:sldMk cId="2358227360" sldId="3893"/>
            <ac:graphicFrameMk id="8" creationId="{7C11F742-25FB-1C17-FCC4-DA7824B42133}"/>
          </ac:graphicFrameMkLst>
        </pc:graphicFrameChg>
      </pc:sldChg>
      <pc:sldChg chg="delSp modSp new mod">
        <pc:chgData name="simon sykes" userId="430cc5252c2db01b" providerId="LiveId" clId="{AF82420B-0CF7-4F93-AA31-547985095A8E}" dt="2023-03-03T12:46:38.937" v="2291" actId="478"/>
        <pc:sldMkLst>
          <pc:docMk/>
          <pc:sldMk cId="3858221761" sldId="3894"/>
        </pc:sldMkLst>
        <pc:spChg chg="mod">
          <ac:chgData name="simon sykes" userId="430cc5252c2db01b" providerId="LiveId" clId="{AF82420B-0CF7-4F93-AA31-547985095A8E}" dt="2023-03-03T12:46:34.317" v="2290" actId="20577"/>
          <ac:spMkLst>
            <pc:docMk/>
            <pc:sldMk cId="3858221761" sldId="3894"/>
            <ac:spMk id="2" creationId="{4C3DCB7F-FE0B-FE44-7C16-837CDABB4056}"/>
          </ac:spMkLst>
        </pc:spChg>
        <pc:spChg chg="del">
          <ac:chgData name="simon sykes" userId="430cc5252c2db01b" providerId="LiveId" clId="{AF82420B-0CF7-4F93-AA31-547985095A8E}" dt="2023-03-03T12:46:38.937" v="2291" actId="478"/>
          <ac:spMkLst>
            <pc:docMk/>
            <pc:sldMk cId="3858221761" sldId="3894"/>
            <ac:spMk id="3" creationId="{8EF36569-343D-308A-8391-CC6E48FD0DA8}"/>
          </ac:spMkLst>
        </pc:spChg>
      </pc:sldChg>
      <pc:sldChg chg="delSp modSp new mod">
        <pc:chgData name="simon sykes" userId="430cc5252c2db01b" providerId="LiveId" clId="{AF82420B-0CF7-4F93-AA31-547985095A8E}" dt="2023-03-03T12:47:13.037" v="2300" actId="478"/>
        <pc:sldMkLst>
          <pc:docMk/>
          <pc:sldMk cId="1198253407" sldId="3895"/>
        </pc:sldMkLst>
        <pc:spChg chg="mod">
          <ac:chgData name="simon sykes" userId="430cc5252c2db01b" providerId="LiveId" clId="{AF82420B-0CF7-4F93-AA31-547985095A8E}" dt="2023-03-03T12:47:09.447" v="2299" actId="20577"/>
          <ac:spMkLst>
            <pc:docMk/>
            <pc:sldMk cId="1198253407" sldId="3895"/>
            <ac:spMk id="2" creationId="{5EAB7022-7C0B-F989-78A5-E4440977A664}"/>
          </ac:spMkLst>
        </pc:spChg>
        <pc:spChg chg="del">
          <ac:chgData name="simon sykes" userId="430cc5252c2db01b" providerId="LiveId" clId="{AF82420B-0CF7-4F93-AA31-547985095A8E}" dt="2023-03-03T12:47:13.037" v="2300" actId="478"/>
          <ac:spMkLst>
            <pc:docMk/>
            <pc:sldMk cId="1198253407" sldId="3895"/>
            <ac:spMk id="3" creationId="{C1375036-C4D4-47FE-87C5-3855A9CC6C23}"/>
          </ac:spMkLst>
        </pc:spChg>
      </pc:sldChg>
      <pc:sldChg chg="addSp delSp modSp new mod setBg">
        <pc:chgData name="simon sykes" userId="430cc5252c2db01b" providerId="LiveId" clId="{AF82420B-0CF7-4F93-AA31-547985095A8E}" dt="2023-03-03T12:47:56.567" v="2317" actId="26606"/>
        <pc:sldMkLst>
          <pc:docMk/>
          <pc:sldMk cId="3951611891" sldId="3896"/>
        </pc:sldMkLst>
        <pc:spChg chg="mod">
          <ac:chgData name="simon sykes" userId="430cc5252c2db01b" providerId="LiveId" clId="{AF82420B-0CF7-4F93-AA31-547985095A8E}" dt="2023-03-03T12:47:56.567" v="2317" actId="26606"/>
          <ac:spMkLst>
            <pc:docMk/>
            <pc:sldMk cId="3951611891" sldId="3896"/>
            <ac:spMk id="2" creationId="{EE765413-6441-BC12-5529-0BE90749344A}"/>
          </ac:spMkLst>
        </pc:spChg>
        <pc:spChg chg="del">
          <ac:chgData name="simon sykes" userId="430cc5252c2db01b" providerId="LiveId" clId="{AF82420B-0CF7-4F93-AA31-547985095A8E}" dt="2023-03-03T12:47:47.147" v="2316" actId="478"/>
          <ac:spMkLst>
            <pc:docMk/>
            <pc:sldMk cId="3951611891" sldId="3896"/>
            <ac:spMk id="3" creationId="{EEB19748-69F8-73D5-8E43-B4BEF06AEF13}"/>
          </ac:spMkLst>
        </pc:spChg>
        <pc:spChg chg="add">
          <ac:chgData name="simon sykes" userId="430cc5252c2db01b" providerId="LiveId" clId="{AF82420B-0CF7-4F93-AA31-547985095A8E}" dt="2023-03-03T12:47:56.567" v="2317" actId="26606"/>
          <ac:spMkLst>
            <pc:docMk/>
            <pc:sldMk cId="3951611891" sldId="3896"/>
            <ac:spMk id="7" creationId="{8A7BA06D-B3FF-4E91-8639-B4569AE3AA23}"/>
          </ac:spMkLst>
        </pc:spChg>
        <pc:spChg chg="add">
          <ac:chgData name="simon sykes" userId="430cc5252c2db01b" providerId="LiveId" clId="{AF82420B-0CF7-4F93-AA31-547985095A8E}" dt="2023-03-03T12:47:56.567" v="2317" actId="26606"/>
          <ac:spMkLst>
            <pc:docMk/>
            <pc:sldMk cId="3951611891" sldId="3896"/>
            <ac:spMk id="9" creationId="{2B30C86D-5A07-48BC-9C9D-6F9A2DB1E9E1}"/>
          </ac:spMkLst>
        </pc:spChg>
        <pc:spChg chg="add">
          <ac:chgData name="simon sykes" userId="430cc5252c2db01b" providerId="LiveId" clId="{AF82420B-0CF7-4F93-AA31-547985095A8E}" dt="2023-03-03T12:47:56.567" v="2317" actId="26606"/>
          <ac:spMkLst>
            <pc:docMk/>
            <pc:sldMk cId="3951611891" sldId="3896"/>
            <ac:spMk id="11" creationId="{46F1F2C8-798B-4CCE-A851-94AFAF350BED}"/>
          </ac:spMkLst>
        </pc:spChg>
        <pc:spChg chg="add">
          <ac:chgData name="simon sykes" userId="430cc5252c2db01b" providerId="LiveId" clId="{AF82420B-0CF7-4F93-AA31-547985095A8E}" dt="2023-03-03T12:47:56.567" v="2317" actId="26606"/>
          <ac:spMkLst>
            <pc:docMk/>
            <pc:sldMk cId="3951611891" sldId="3896"/>
            <ac:spMk id="13" creationId="{755E9CD0-04B0-4A3C-B291-AD913379C713}"/>
          </ac:spMkLst>
        </pc:spChg>
        <pc:spChg chg="add">
          <ac:chgData name="simon sykes" userId="430cc5252c2db01b" providerId="LiveId" clId="{AF82420B-0CF7-4F93-AA31-547985095A8E}" dt="2023-03-03T12:47:56.567" v="2317" actId="26606"/>
          <ac:spMkLst>
            <pc:docMk/>
            <pc:sldMk cId="3951611891" sldId="3896"/>
            <ac:spMk id="15" creationId="{1DD8BF3B-6066-418C-8D1A-75C5E396FC04}"/>
          </ac:spMkLst>
        </pc:spChg>
        <pc:spChg chg="add">
          <ac:chgData name="simon sykes" userId="430cc5252c2db01b" providerId="LiveId" clId="{AF82420B-0CF7-4F93-AA31-547985095A8E}" dt="2023-03-03T12:47:56.567" v="2317" actId="26606"/>
          <ac:spMkLst>
            <pc:docMk/>
            <pc:sldMk cId="3951611891" sldId="3896"/>
            <ac:spMk id="17" creationId="{80BC66F9-7A74-4286-AD22-1174052CC22C}"/>
          </ac:spMkLst>
        </pc:spChg>
        <pc:spChg chg="add">
          <ac:chgData name="simon sykes" userId="430cc5252c2db01b" providerId="LiveId" clId="{AF82420B-0CF7-4F93-AA31-547985095A8E}" dt="2023-03-03T12:47:56.567" v="2317" actId="26606"/>
          <ac:spMkLst>
            <pc:docMk/>
            <pc:sldMk cId="3951611891" sldId="3896"/>
            <ac:spMk id="19" creationId="{D8142CC3-2B5C-48E6-9DF0-6C8ACBAF23EF}"/>
          </ac:spMkLst>
        </pc:spChg>
        <pc:spChg chg="add">
          <ac:chgData name="simon sykes" userId="430cc5252c2db01b" providerId="LiveId" clId="{AF82420B-0CF7-4F93-AA31-547985095A8E}" dt="2023-03-03T12:47:56.567" v="2317" actId="26606"/>
          <ac:spMkLst>
            <pc:docMk/>
            <pc:sldMk cId="3951611891" sldId="3896"/>
            <ac:spMk id="23" creationId="{46A89C79-8EF3-4AF9-B3D9-59A883F41C83}"/>
          </ac:spMkLst>
        </pc:spChg>
        <pc:spChg chg="add">
          <ac:chgData name="simon sykes" userId="430cc5252c2db01b" providerId="LiveId" clId="{AF82420B-0CF7-4F93-AA31-547985095A8E}" dt="2023-03-03T12:47:56.567" v="2317" actId="26606"/>
          <ac:spMkLst>
            <pc:docMk/>
            <pc:sldMk cId="3951611891" sldId="3896"/>
            <ac:spMk id="25" creationId="{EFE5CE34-4543-42E5-B82C-1F3D12422CDD}"/>
          </ac:spMkLst>
        </pc:spChg>
        <pc:spChg chg="add">
          <ac:chgData name="simon sykes" userId="430cc5252c2db01b" providerId="LiveId" clId="{AF82420B-0CF7-4F93-AA31-547985095A8E}" dt="2023-03-03T12:47:56.567" v="2317" actId="26606"/>
          <ac:spMkLst>
            <pc:docMk/>
            <pc:sldMk cId="3951611891" sldId="3896"/>
            <ac:spMk id="27" creationId="{72AF41FE-63D7-4695-81D2-66D2510E4486}"/>
          </ac:spMkLst>
        </pc:spChg>
        <pc:cxnChg chg="add">
          <ac:chgData name="simon sykes" userId="430cc5252c2db01b" providerId="LiveId" clId="{AF82420B-0CF7-4F93-AA31-547985095A8E}" dt="2023-03-03T12:47:56.567" v="2317" actId="26606"/>
          <ac:cxnSpMkLst>
            <pc:docMk/>
            <pc:sldMk cId="3951611891" sldId="3896"/>
            <ac:cxnSpMk id="21" creationId="{7B2D303B-3DD0-4319-9EAD-361847FEC71D}"/>
          </ac:cxnSpMkLst>
        </pc:cxnChg>
      </pc:sldChg>
      <pc:sldChg chg="addSp delSp modSp new mod setBg">
        <pc:chgData name="simon sykes" userId="430cc5252c2db01b" providerId="LiveId" clId="{AF82420B-0CF7-4F93-AA31-547985095A8E}" dt="2023-03-03T12:48:42.652" v="2347" actId="26606"/>
        <pc:sldMkLst>
          <pc:docMk/>
          <pc:sldMk cId="2269830172" sldId="3897"/>
        </pc:sldMkLst>
        <pc:spChg chg="mod">
          <ac:chgData name="simon sykes" userId="430cc5252c2db01b" providerId="LiveId" clId="{AF82420B-0CF7-4F93-AA31-547985095A8E}" dt="2023-03-03T12:48:42.652" v="2347" actId="26606"/>
          <ac:spMkLst>
            <pc:docMk/>
            <pc:sldMk cId="2269830172" sldId="3897"/>
            <ac:spMk id="2" creationId="{D167E4FD-723E-B59E-D279-C343418373EE}"/>
          </ac:spMkLst>
        </pc:spChg>
        <pc:spChg chg="del">
          <ac:chgData name="simon sykes" userId="430cc5252c2db01b" providerId="LiveId" clId="{AF82420B-0CF7-4F93-AA31-547985095A8E}" dt="2023-03-03T12:48:33.819" v="2346" actId="478"/>
          <ac:spMkLst>
            <pc:docMk/>
            <pc:sldMk cId="2269830172" sldId="3897"/>
            <ac:spMk id="3" creationId="{2C4E068A-99A7-1191-E229-945058F2DA83}"/>
          </ac:spMkLst>
        </pc:spChg>
        <pc:spChg chg="add">
          <ac:chgData name="simon sykes" userId="430cc5252c2db01b" providerId="LiveId" clId="{AF82420B-0CF7-4F93-AA31-547985095A8E}" dt="2023-03-03T12:48:42.652" v="2347" actId="26606"/>
          <ac:spMkLst>
            <pc:docMk/>
            <pc:sldMk cId="2269830172" sldId="3897"/>
            <ac:spMk id="7" creationId="{8A7BA06D-B3FF-4E91-8639-B4569AE3AA23}"/>
          </ac:spMkLst>
        </pc:spChg>
        <pc:spChg chg="add">
          <ac:chgData name="simon sykes" userId="430cc5252c2db01b" providerId="LiveId" clId="{AF82420B-0CF7-4F93-AA31-547985095A8E}" dt="2023-03-03T12:48:42.652" v="2347" actId="26606"/>
          <ac:spMkLst>
            <pc:docMk/>
            <pc:sldMk cId="2269830172" sldId="3897"/>
            <ac:spMk id="9" creationId="{2B30C86D-5A07-48BC-9C9D-6F9A2DB1E9E1}"/>
          </ac:spMkLst>
        </pc:spChg>
        <pc:spChg chg="add">
          <ac:chgData name="simon sykes" userId="430cc5252c2db01b" providerId="LiveId" clId="{AF82420B-0CF7-4F93-AA31-547985095A8E}" dt="2023-03-03T12:48:42.652" v="2347" actId="26606"/>
          <ac:spMkLst>
            <pc:docMk/>
            <pc:sldMk cId="2269830172" sldId="3897"/>
            <ac:spMk id="11" creationId="{3001AFEA-2442-4A9F-BA37-8C469F306654}"/>
          </ac:spMkLst>
        </pc:spChg>
        <pc:spChg chg="add">
          <ac:chgData name="simon sykes" userId="430cc5252c2db01b" providerId="LiveId" clId="{AF82420B-0CF7-4F93-AA31-547985095A8E}" dt="2023-03-03T12:48:42.652" v="2347" actId="26606"/>
          <ac:spMkLst>
            <pc:docMk/>
            <pc:sldMk cId="2269830172" sldId="3897"/>
            <ac:spMk id="13" creationId="{755E9CD0-04B0-4A3C-B291-AD913379C713}"/>
          </ac:spMkLst>
        </pc:spChg>
        <pc:spChg chg="add">
          <ac:chgData name="simon sykes" userId="430cc5252c2db01b" providerId="LiveId" clId="{AF82420B-0CF7-4F93-AA31-547985095A8E}" dt="2023-03-03T12:48:42.652" v="2347" actId="26606"/>
          <ac:spMkLst>
            <pc:docMk/>
            <pc:sldMk cId="2269830172" sldId="3897"/>
            <ac:spMk id="15" creationId="{1DD8BF3B-6066-418C-8D1A-75C5E396FC04}"/>
          </ac:spMkLst>
        </pc:spChg>
        <pc:spChg chg="add">
          <ac:chgData name="simon sykes" userId="430cc5252c2db01b" providerId="LiveId" clId="{AF82420B-0CF7-4F93-AA31-547985095A8E}" dt="2023-03-03T12:48:42.652" v="2347" actId="26606"/>
          <ac:spMkLst>
            <pc:docMk/>
            <pc:sldMk cId="2269830172" sldId="3897"/>
            <ac:spMk id="17" creationId="{80BC66F9-7A74-4286-AD22-1174052CC22C}"/>
          </ac:spMkLst>
        </pc:spChg>
        <pc:spChg chg="add">
          <ac:chgData name="simon sykes" userId="430cc5252c2db01b" providerId="LiveId" clId="{AF82420B-0CF7-4F93-AA31-547985095A8E}" dt="2023-03-03T12:48:42.652" v="2347" actId="26606"/>
          <ac:spMkLst>
            <pc:docMk/>
            <pc:sldMk cId="2269830172" sldId="3897"/>
            <ac:spMk id="19" creationId="{D8142CC3-2B5C-48E6-9DF0-6C8ACBAF23EF}"/>
          </ac:spMkLst>
        </pc:spChg>
        <pc:spChg chg="add">
          <ac:chgData name="simon sykes" userId="430cc5252c2db01b" providerId="LiveId" clId="{AF82420B-0CF7-4F93-AA31-547985095A8E}" dt="2023-03-03T12:48:42.652" v="2347" actId="26606"/>
          <ac:spMkLst>
            <pc:docMk/>
            <pc:sldMk cId="2269830172" sldId="3897"/>
            <ac:spMk id="23" creationId="{46A89C79-8EF3-4AF9-B3D9-59A883F41C83}"/>
          </ac:spMkLst>
        </pc:spChg>
        <pc:spChg chg="add">
          <ac:chgData name="simon sykes" userId="430cc5252c2db01b" providerId="LiveId" clId="{AF82420B-0CF7-4F93-AA31-547985095A8E}" dt="2023-03-03T12:48:42.652" v="2347" actId="26606"/>
          <ac:spMkLst>
            <pc:docMk/>
            <pc:sldMk cId="2269830172" sldId="3897"/>
            <ac:spMk id="25" creationId="{EFE5CE34-4543-42E5-B82C-1F3D12422CDD}"/>
          </ac:spMkLst>
        </pc:spChg>
        <pc:spChg chg="add">
          <ac:chgData name="simon sykes" userId="430cc5252c2db01b" providerId="LiveId" clId="{AF82420B-0CF7-4F93-AA31-547985095A8E}" dt="2023-03-03T12:48:42.652" v="2347" actId="26606"/>
          <ac:spMkLst>
            <pc:docMk/>
            <pc:sldMk cId="2269830172" sldId="3897"/>
            <ac:spMk id="27" creationId="{72AF41FE-63D7-4695-81D2-66D2510E4486}"/>
          </ac:spMkLst>
        </pc:spChg>
        <pc:cxnChg chg="add">
          <ac:chgData name="simon sykes" userId="430cc5252c2db01b" providerId="LiveId" clId="{AF82420B-0CF7-4F93-AA31-547985095A8E}" dt="2023-03-03T12:48:42.652" v="2347" actId="26606"/>
          <ac:cxnSpMkLst>
            <pc:docMk/>
            <pc:sldMk cId="2269830172" sldId="3897"/>
            <ac:cxnSpMk id="21" creationId="{7B2D303B-3DD0-4319-9EAD-361847FEC71D}"/>
          </ac:cxnSpMkLst>
        </pc:cxnChg>
      </pc:sldChg>
      <pc:sldChg chg="addSp delSp modSp new mod setBg">
        <pc:chgData name="simon sykes" userId="430cc5252c2db01b" providerId="LiveId" clId="{AF82420B-0CF7-4F93-AA31-547985095A8E}" dt="2023-03-03T12:49:37.896" v="2372" actId="26606"/>
        <pc:sldMkLst>
          <pc:docMk/>
          <pc:sldMk cId="2963511054" sldId="3898"/>
        </pc:sldMkLst>
        <pc:spChg chg="mod">
          <ac:chgData name="simon sykes" userId="430cc5252c2db01b" providerId="LiveId" clId="{AF82420B-0CF7-4F93-AA31-547985095A8E}" dt="2023-03-03T12:49:37.896" v="2372" actId="26606"/>
          <ac:spMkLst>
            <pc:docMk/>
            <pc:sldMk cId="2963511054" sldId="3898"/>
            <ac:spMk id="2" creationId="{B2D39BAC-E7AB-6CD7-F2EA-8AE13E9B2877}"/>
          </ac:spMkLst>
        </pc:spChg>
        <pc:spChg chg="del">
          <ac:chgData name="simon sykes" userId="430cc5252c2db01b" providerId="LiveId" clId="{AF82420B-0CF7-4F93-AA31-547985095A8E}" dt="2023-03-03T12:49:23.630" v="2369" actId="478"/>
          <ac:spMkLst>
            <pc:docMk/>
            <pc:sldMk cId="2963511054" sldId="3898"/>
            <ac:spMk id="3" creationId="{8A65489F-AE88-42AB-034D-05FE57E9794A}"/>
          </ac:spMkLst>
        </pc:spChg>
        <pc:spChg chg="add del">
          <ac:chgData name="simon sykes" userId="430cc5252c2db01b" providerId="LiveId" clId="{AF82420B-0CF7-4F93-AA31-547985095A8E}" dt="2023-03-03T12:49:37.880" v="2371" actId="26606"/>
          <ac:spMkLst>
            <pc:docMk/>
            <pc:sldMk cId="2963511054" sldId="3898"/>
            <ac:spMk id="7" creationId="{8A7BA06D-B3FF-4E91-8639-B4569AE3AA23}"/>
          </ac:spMkLst>
        </pc:spChg>
        <pc:spChg chg="add">
          <ac:chgData name="simon sykes" userId="430cc5252c2db01b" providerId="LiveId" clId="{AF82420B-0CF7-4F93-AA31-547985095A8E}" dt="2023-03-03T12:49:37.896" v="2372" actId="26606"/>
          <ac:spMkLst>
            <pc:docMk/>
            <pc:sldMk cId="2963511054" sldId="3898"/>
            <ac:spMk id="8" creationId="{8A7BA06D-B3FF-4E91-8639-B4569AE3AA23}"/>
          </ac:spMkLst>
        </pc:spChg>
        <pc:spChg chg="add del">
          <ac:chgData name="simon sykes" userId="430cc5252c2db01b" providerId="LiveId" clId="{AF82420B-0CF7-4F93-AA31-547985095A8E}" dt="2023-03-03T12:49:37.880" v="2371" actId="26606"/>
          <ac:spMkLst>
            <pc:docMk/>
            <pc:sldMk cId="2963511054" sldId="3898"/>
            <ac:spMk id="9" creationId="{2B30C86D-5A07-48BC-9C9D-6F9A2DB1E9E1}"/>
          </ac:spMkLst>
        </pc:spChg>
        <pc:spChg chg="add">
          <ac:chgData name="simon sykes" userId="430cc5252c2db01b" providerId="LiveId" clId="{AF82420B-0CF7-4F93-AA31-547985095A8E}" dt="2023-03-03T12:49:37.896" v="2372" actId="26606"/>
          <ac:spMkLst>
            <pc:docMk/>
            <pc:sldMk cId="2963511054" sldId="3898"/>
            <ac:spMk id="10" creationId="{2B30C86D-5A07-48BC-9C9D-6F9A2DB1E9E1}"/>
          </ac:spMkLst>
        </pc:spChg>
        <pc:spChg chg="add del">
          <ac:chgData name="simon sykes" userId="430cc5252c2db01b" providerId="LiveId" clId="{AF82420B-0CF7-4F93-AA31-547985095A8E}" dt="2023-03-03T12:49:37.880" v="2371" actId="26606"/>
          <ac:spMkLst>
            <pc:docMk/>
            <pc:sldMk cId="2963511054" sldId="3898"/>
            <ac:spMk id="11" creationId="{D278ADA9-6383-4BDD-80D2-8899A402687B}"/>
          </ac:spMkLst>
        </pc:spChg>
        <pc:spChg chg="add">
          <ac:chgData name="simon sykes" userId="430cc5252c2db01b" providerId="LiveId" clId="{AF82420B-0CF7-4F93-AA31-547985095A8E}" dt="2023-03-03T12:49:37.896" v="2372" actId="26606"/>
          <ac:spMkLst>
            <pc:docMk/>
            <pc:sldMk cId="2963511054" sldId="3898"/>
            <ac:spMk id="12" creationId="{8930EBA3-4D2E-42E8-B828-834555328D85}"/>
          </ac:spMkLst>
        </pc:spChg>
        <pc:spChg chg="add del">
          <ac:chgData name="simon sykes" userId="430cc5252c2db01b" providerId="LiveId" clId="{AF82420B-0CF7-4F93-AA31-547985095A8E}" dt="2023-03-03T12:49:37.880" v="2371" actId="26606"/>
          <ac:spMkLst>
            <pc:docMk/>
            <pc:sldMk cId="2963511054" sldId="3898"/>
            <ac:spMk id="13" creationId="{484B7147-B0F6-40ED-B5A2-FF72BC8198B6}"/>
          </ac:spMkLst>
        </pc:spChg>
        <pc:spChg chg="add">
          <ac:chgData name="simon sykes" userId="430cc5252c2db01b" providerId="LiveId" clId="{AF82420B-0CF7-4F93-AA31-547985095A8E}" dt="2023-03-03T12:49:37.896" v="2372" actId="26606"/>
          <ac:spMkLst>
            <pc:docMk/>
            <pc:sldMk cId="2963511054" sldId="3898"/>
            <ac:spMk id="14" creationId="{E58B2195-5055-402F-A3E7-53FF0E4980C3}"/>
          </ac:spMkLst>
        </pc:spChg>
        <pc:spChg chg="add del">
          <ac:chgData name="simon sykes" userId="430cc5252c2db01b" providerId="LiveId" clId="{AF82420B-0CF7-4F93-AA31-547985095A8E}" dt="2023-03-03T12:49:37.880" v="2371" actId="26606"/>
          <ac:spMkLst>
            <pc:docMk/>
            <pc:sldMk cId="2963511054" sldId="3898"/>
            <ac:spMk id="15" creationId="{B36D2DE0-0628-4A9A-A59D-7BA8B5EB3022}"/>
          </ac:spMkLst>
        </pc:spChg>
        <pc:spChg chg="add">
          <ac:chgData name="simon sykes" userId="430cc5252c2db01b" providerId="LiveId" clId="{AF82420B-0CF7-4F93-AA31-547985095A8E}" dt="2023-03-03T12:49:37.896" v="2372" actId="26606"/>
          <ac:spMkLst>
            <pc:docMk/>
            <pc:sldMk cId="2963511054" sldId="3898"/>
            <ac:spMk id="16" creationId="{528AA953-F4F9-4DC5-97C7-491F4AF937DC}"/>
          </ac:spMkLst>
        </pc:spChg>
        <pc:spChg chg="add del">
          <ac:chgData name="simon sykes" userId="430cc5252c2db01b" providerId="LiveId" clId="{AF82420B-0CF7-4F93-AA31-547985095A8E}" dt="2023-03-03T12:49:37.880" v="2371" actId="26606"/>
          <ac:spMkLst>
            <pc:docMk/>
            <pc:sldMk cId="2963511054" sldId="3898"/>
            <ac:spMk id="17" creationId="{48E405C9-94BE-41DA-928C-DEC9A8550E9F}"/>
          </ac:spMkLst>
        </pc:spChg>
        <pc:spChg chg="add del">
          <ac:chgData name="simon sykes" userId="430cc5252c2db01b" providerId="LiveId" clId="{AF82420B-0CF7-4F93-AA31-547985095A8E}" dt="2023-03-03T12:49:37.880" v="2371" actId="26606"/>
          <ac:spMkLst>
            <pc:docMk/>
            <pc:sldMk cId="2963511054" sldId="3898"/>
            <ac:spMk id="19" creationId="{D2091A72-D5BB-42AC-8FD3-F7747D90861E}"/>
          </ac:spMkLst>
        </pc:spChg>
        <pc:spChg chg="add del">
          <ac:chgData name="simon sykes" userId="430cc5252c2db01b" providerId="LiveId" clId="{AF82420B-0CF7-4F93-AA31-547985095A8E}" dt="2023-03-03T12:49:37.880" v="2371" actId="26606"/>
          <ac:spMkLst>
            <pc:docMk/>
            <pc:sldMk cId="2963511054" sldId="3898"/>
            <ac:spMk id="21" creationId="{6ED12BFC-A737-46AF-8411-481112D54B0C}"/>
          </ac:spMkLst>
        </pc:spChg>
        <pc:picChg chg="add">
          <ac:chgData name="simon sykes" userId="430cc5252c2db01b" providerId="LiveId" clId="{AF82420B-0CF7-4F93-AA31-547985095A8E}" dt="2023-03-03T12:49:37.896" v="2372" actId="26606"/>
          <ac:picMkLst>
            <pc:docMk/>
            <pc:sldMk cId="2963511054" sldId="3898"/>
            <ac:picMk id="4" creationId="{178DB07A-5A50-76D5-ADE8-297BABA40291}"/>
          </ac:picMkLst>
        </pc:picChg>
      </pc:sldChg>
      <pc:sldChg chg="addSp modSp new mod setBg">
        <pc:chgData name="simon sykes" userId="430cc5252c2db01b" providerId="LiveId" clId="{AF82420B-0CF7-4F93-AA31-547985095A8E}" dt="2023-03-03T13:16:51.198" v="3248" actId="20577"/>
        <pc:sldMkLst>
          <pc:docMk/>
          <pc:sldMk cId="1318754186" sldId="3899"/>
        </pc:sldMkLst>
        <pc:spChg chg="mod">
          <ac:chgData name="simon sykes" userId="430cc5252c2db01b" providerId="LiveId" clId="{AF82420B-0CF7-4F93-AA31-547985095A8E}" dt="2023-03-03T13:16:02.343" v="3222" actId="26606"/>
          <ac:spMkLst>
            <pc:docMk/>
            <pc:sldMk cId="1318754186" sldId="3899"/>
            <ac:spMk id="2" creationId="{929736EE-0CD3-2F89-9F4B-7FD42035BB3B}"/>
          </ac:spMkLst>
        </pc:spChg>
        <pc:spChg chg="mod">
          <ac:chgData name="simon sykes" userId="430cc5252c2db01b" providerId="LiveId" clId="{AF82420B-0CF7-4F93-AA31-547985095A8E}" dt="2023-03-03T13:16:51.198" v="3248" actId="20577"/>
          <ac:spMkLst>
            <pc:docMk/>
            <pc:sldMk cId="1318754186" sldId="3899"/>
            <ac:spMk id="3" creationId="{E5861E67-8F54-1777-5162-CC96F4F3E7FA}"/>
          </ac:spMkLst>
        </pc:spChg>
        <pc:spChg chg="mod">
          <ac:chgData name="simon sykes" userId="430cc5252c2db01b" providerId="LiveId" clId="{AF82420B-0CF7-4F93-AA31-547985095A8E}" dt="2023-03-03T13:16:02.343" v="3222" actId="26606"/>
          <ac:spMkLst>
            <pc:docMk/>
            <pc:sldMk cId="1318754186" sldId="3899"/>
            <ac:spMk id="4" creationId="{49084E5C-9CE3-15A0-BF74-7F1ED85C7496}"/>
          </ac:spMkLst>
        </pc:spChg>
        <pc:spChg chg="mod">
          <ac:chgData name="simon sykes" userId="430cc5252c2db01b" providerId="LiveId" clId="{AF82420B-0CF7-4F93-AA31-547985095A8E}" dt="2023-03-03T13:16:02.343" v="3222" actId="26606"/>
          <ac:spMkLst>
            <pc:docMk/>
            <pc:sldMk cId="1318754186" sldId="3899"/>
            <ac:spMk id="5" creationId="{CB466A97-CCA8-88D9-E2A2-B62048B76BB8}"/>
          </ac:spMkLst>
        </pc:spChg>
        <pc:spChg chg="mod">
          <ac:chgData name="simon sykes" userId="430cc5252c2db01b" providerId="LiveId" clId="{AF82420B-0CF7-4F93-AA31-547985095A8E}" dt="2023-03-03T13:16:02.343" v="3222" actId="26606"/>
          <ac:spMkLst>
            <pc:docMk/>
            <pc:sldMk cId="1318754186" sldId="3899"/>
            <ac:spMk id="6" creationId="{D7075D06-9DC8-265F-EAA6-3C6B2A299EC7}"/>
          </ac:spMkLst>
        </pc:spChg>
        <pc:spChg chg="add">
          <ac:chgData name="simon sykes" userId="430cc5252c2db01b" providerId="LiveId" clId="{AF82420B-0CF7-4F93-AA31-547985095A8E}" dt="2023-03-03T13:16:02.343" v="3222" actId="26606"/>
          <ac:spMkLst>
            <pc:docMk/>
            <pc:sldMk cId="1318754186" sldId="3899"/>
            <ac:spMk id="11" creationId="{F837543A-6020-4505-A233-C9DB4BF74011}"/>
          </ac:spMkLst>
        </pc:spChg>
        <pc:spChg chg="add">
          <ac:chgData name="simon sykes" userId="430cc5252c2db01b" providerId="LiveId" clId="{AF82420B-0CF7-4F93-AA31-547985095A8E}" dt="2023-03-03T13:16:02.343" v="3222" actId="26606"/>
          <ac:spMkLst>
            <pc:docMk/>
            <pc:sldMk cId="1318754186" sldId="3899"/>
            <ac:spMk id="13" creationId="{35B16301-FB18-48BA-A6DD-C37CAF6F9A18}"/>
          </ac:spMkLst>
        </pc:spChg>
        <pc:spChg chg="add">
          <ac:chgData name="simon sykes" userId="430cc5252c2db01b" providerId="LiveId" clId="{AF82420B-0CF7-4F93-AA31-547985095A8E}" dt="2023-03-03T13:16:02.343" v="3222" actId="26606"/>
          <ac:spMkLst>
            <pc:docMk/>
            <pc:sldMk cId="1318754186" sldId="3899"/>
            <ac:spMk id="15" creationId="{C3C0D90E-074A-4F52-9B11-B52BEF4BCBE5}"/>
          </ac:spMkLst>
        </pc:spChg>
        <pc:spChg chg="add">
          <ac:chgData name="simon sykes" userId="430cc5252c2db01b" providerId="LiveId" clId="{AF82420B-0CF7-4F93-AA31-547985095A8E}" dt="2023-03-03T13:16:02.343" v="3222" actId="26606"/>
          <ac:spMkLst>
            <pc:docMk/>
            <pc:sldMk cId="1318754186" sldId="3899"/>
            <ac:spMk id="17" creationId="{CABBD4C1-E6F8-46F6-8152-A8A97490BF4D}"/>
          </ac:spMkLst>
        </pc:spChg>
        <pc:spChg chg="add">
          <ac:chgData name="simon sykes" userId="430cc5252c2db01b" providerId="LiveId" clId="{AF82420B-0CF7-4F93-AA31-547985095A8E}" dt="2023-03-03T13:16:02.343" v="3222" actId="26606"/>
          <ac:spMkLst>
            <pc:docMk/>
            <pc:sldMk cId="1318754186" sldId="3899"/>
            <ac:spMk id="19" creationId="{83BA5EF5-1FE9-4BF9-83BB-269BCDDF6156}"/>
          </ac:spMkLst>
        </pc:spChg>
        <pc:spChg chg="add">
          <ac:chgData name="simon sykes" userId="430cc5252c2db01b" providerId="LiveId" clId="{AF82420B-0CF7-4F93-AA31-547985095A8E}" dt="2023-03-03T13:16:02.343" v="3222" actId="26606"/>
          <ac:spMkLst>
            <pc:docMk/>
            <pc:sldMk cId="1318754186" sldId="3899"/>
            <ac:spMk id="23" creationId="{88853921-7BC9-4BDE-ACAB-133C683C82D6}"/>
          </ac:spMkLst>
        </pc:spChg>
        <pc:spChg chg="add">
          <ac:chgData name="simon sykes" userId="430cc5252c2db01b" providerId="LiveId" clId="{AF82420B-0CF7-4F93-AA31-547985095A8E}" dt="2023-03-03T13:16:02.343" v="3222" actId="26606"/>
          <ac:spMkLst>
            <pc:docMk/>
            <pc:sldMk cId="1318754186" sldId="3899"/>
            <ac:spMk id="25" creationId="{09192968-3AE7-4470-A61C-97294BB92731}"/>
          </ac:spMkLst>
        </pc:spChg>
        <pc:spChg chg="add">
          <ac:chgData name="simon sykes" userId="430cc5252c2db01b" providerId="LiveId" clId="{AF82420B-0CF7-4F93-AA31-547985095A8E}" dt="2023-03-03T13:16:02.343" v="3222" actId="26606"/>
          <ac:spMkLst>
            <pc:docMk/>
            <pc:sldMk cId="1318754186" sldId="3899"/>
            <ac:spMk id="27" creationId="{3AB72E55-43E4-4356-BFE8-E2102CB0B505}"/>
          </ac:spMkLst>
        </pc:spChg>
        <pc:cxnChg chg="add">
          <ac:chgData name="simon sykes" userId="430cc5252c2db01b" providerId="LiveId" clId="{AF82420B-0CF7-4F93-AA31-547985095A8E}" dt="2023-03-03T13:16:02.343" v="3222" actId="26606"/>
          <ac:cxnSpMkLst>
            <pc:docMk/>
            <pc:sldMk cId="1318754186" sldId="3899"/>
            <ac:cxnSpMk id="21" creationId="{4B3BCACB-5880-460B-9606-8C433A9AF99D}"/>
          </ac:cxnSpMkLst>
        </pc:cxnChg>
      </pc:sldChg>
      <pc:sldChg chg="modSp new mod">
        <pc:chgData name="simon sykes" userId="430cc5252c2db01b" providerId="LiveId" clId="{AF82420B-0CF7-4F93-AA31-547985095A8E}" dt="2023-03-03T13:28:23.770" v="3739" actId="20577"/>
        <pc:sldMkLst>
          <pc:docMk/>
          <pc:sldMk cId="2484897483" sldId="3900"/>
        </pc:sldMkLst>
        <pc:spChg chg="mod">
          <ac:chgData name="simon sykes" userId="430cc5252c2db01b" providerId="LiveId" clId="{AF82420B-0CF7-4F93-AA31-547985095A8E}" dt="2023-03-03T13:25:23.484" v="3455" actId="20577"/>
          <ac:spMkLst>
            <pc:docMk/>
            <pc:sldMk cId="2484897483" sldId="3900"/>
            <ac:spMk id="2" creationId="{948F96C3-85A7-3100-8313-F062A224A48D}"/>
          </ac:spMkLst>
        </pc:spChg>
        <pc:spChg chg="mod">
          <ac:chgData name="simon sykes" userId="430cc5252c2db01b" providerId="LiveId" clId="{AF82420B-0CF7-4F93-AA31-547985095A8E}" dt="2023-03-03T13:28:23.770" v="3739" actId="20577"/>
          <ac:spMkLst>
            <pc:docMk/>
            <pc:sldMk cId="2484897483" sldId="3900"/>
            <ac:spMk id="3" creationId="{49B39A0A-A20F-43F5-2D0E-F8CDEFA998D5}"/>
          </ac:spMkLst>
        </pc:spChg>
        <pc:spChg chg="mod">
          <ac:chgData name="simon sykes" userId="430cc5252c2db01b" providerId="LiveId" clId="{AF82420B-0CF7-4F93-AA31-547985095A8E}" dt="2023-03-03T13:25:42.242" v="3503" actId="20577"/>
          <ac:spMkLst>
            <pc:docMk/>
            <pc:sldMk cId="2484897483" sldId="3900"/>
            <ac:spMk id="4" creationId="{DDF3B565-76CF-659A-88BE-1F5F656D2B78}"/>
          </ac:spMkLst>
        </pc:spChg>
        <pc:spChg chg="mod">
          <ac:chgData name="simon sykes" userId="430cc5252c2db01b" providerId="LiveId" clId="{AF82420B-0CF7-4F93-AA31-547985095A8E}" dt="2023-03-03T13:25:35.059" v="3485" actId="20577"/>
          <ac:spMkLst>
            <pc:docMk/>
            <pc:sldMk cId="2484897483" sldId="3900"/>
            <ac:spMk id="5" creationId="{5A8C8B66-801F-0364-ACBB-A94B64477D22}"/>
          </ac:spMkLst>
        </pc:spChg>
      </pc:sldChg>
      <pc:sldChg chg="modSp new del mod">
        <pc:chgData name="simon sykes" userId="430cc5252c2db01b" providerId="LiveId" clId="{AF82420B-0CF7-4F93-AA31-547985095A8E}" dt="2023-03-03T13:23:55.888" v="3316" actId="47"/>
        <pc:sldMkLst>
          <pc:docMk/>
          <pc:sldMk cId="3689948446" sldId="3900"/>
        </pc:sldMkLst>
        <pc:spChg chg="mod">
          <ac:chgData name="simon sykes" userId="430cc5252c2db01b" providerId="LiveId" clId="{AF82420B-0CF7-4F93-AA31-547985095A8E}" dt="2023-03-03T13:23:53.480" v="3315" actId="20577"/>
          <ac:spMkLst>
            <pc:docMk/>
            <pc:sldMk cId="3689948446" sldId="3900"/>
            <ac:spMk id="2" creationId="{B5BA1B20-091A-8E5C-7C32-95632B057831}"/>
          </ac:spMkLst>
        </pc:spChg>
      </pc:sldChg>
      <pc:sldChg chg="addSp delSp modSp new mod setBg">
        <pc:chgData name="simon sykes" userId="430cc5252c2db01b" providerId="LiveId" clId="{AF82420B-0CF7-4F93-AA31-547985095A8E}" dt="2023-03-03T13:35:14.651" v="4420" actId="27636"/>
        <pc:sldMkLst>
          <pc:docMk/>
          <pc:sldMk cId="2375151542" sldId="3901"/>
        </pc:sldMkLst>
        <pc:spChg chg="mod">
          <ac:chgData name="simon sykes" userId="430cc5252c2db01b" providerId="LiveId" clId="{AF82420B-0CF7-4F93-AA31-547985095A8E}" dt="2023-03-03T13:34:54.988" v="4416" actId="26606"/>
          <ac:spMkLst>
            <pc:docMk/>
            <pc:sldMk cId="2375151542" sldId="3901"/>
            <ac:spMk id="2" creationId="{9A0EE3E9-B6F8-1C9D-50E8-11BAA03A49E6}"/>
          </ac:spMkLst>
        </pc:spChg>
        <pc:spChg chg="mod">
          <ac:chgData name="simon sykes" userId="430cc5252c2db01b" providerId="LiveId" clId="{AF82420B-0CF7-4F93-AA31-547985095A8E}" dt="2023-03-03T13:34:54.988" v="4416" actId="26606"/>
          <ac:spMkLst>
            <pc:docMk/>
            <pc:sldMk cId="2375151542" sldId="3901"/>
            <ac:spMk id="3" creationId="{06639FC2-C29B-0436-E121-4A170A1CB550}"/>
          </ac:spMkLst>
        </pc:spChg>
        <pc:spChg chg="mod">
          <ac:chgData name="simon sykes" userId="430cc5252c2db01b" providerId="LiveId" clId="{AF82420B-0CF7-4F93-AA31-547985095A8E}" dt="2023-03-03T13:34:54.988" v="4416" actId="26606"/>
          <ac:spMkLst>
            <pc:docMk/>
            <pc:sldMk cId="2375151542" sldId="3901"/>
            <ac:spMk id="4" creationId="{EF2B70BC-437B-A5B9-9494-02FCAA124C21}"/>
          </ac:spMkLst>
        </pc:spChg>
        <pc:spChg chg="mod">
          <ac:chgData name="simon sykes" userId="430cc5252c2db01b" providerId="LiveId" clId="{AF82420B-0CF7-4F93-AA31-547985095A8E}" dt="2023-03-03T13:34:54.988" v="4416" actId="26606"/>
          <ac:spMkLst>
            <pc:docMk/>
            <pc:sldMk cId="2375151542" sldId="3901"/>
            <ac:spMk id="5" creationId="{8399961B-0034-660F-6E10-BC119056A1ED}"/>
          </ac:spMkLst>
        </pc:spChg>
        <pc:spChg chg="add del mod ord">
          <ac:chgData name="simon sykes" userId="430cc5252c2db01b" providerId="LiveId" clId="{AF82420B-0CF7-4F93-AA31-547985095A8E}" dt="2023-03-03T13:34:54.988" v="4416" actId="26606"/>
          <ac:spMkLst>
            <pc:docMk/>
            <pc:sldMk cId="2375151542" sldId="3901"/>
            <ac:spMk id="6" creationId="{371F6B79-A260-D5CD-F416-204FEC23FD3A}"/>
          </ac:spMkLst>
        </pc:spChg>
        <pc:spChg chg="add del">
          <ac:chgData name="simon sykes" userId="430cc5252c2db01b" providerId="LiveId" clId="{AF82420B-0CF7-4F93-AA31-547985095A8E}" dt="2023-03-03T13:34:52.542" v="4413" actId="26606"/>
          <ac:spMkLst>
            <pc:docMk/>
            <pc:sldMk cId="2375151542" sldId="3901"/>
            <ac:spMk id="12" creationId="{23DA7759-3209-4FE2-96D1-4EEDD81E9EA0}"/>
          </ac:spMkLst>
        </pc:spChg>
        <pc:spChg chg="add del">
          <ac:chgData name="simon sykes" userId="430cc5252c2db01b" providerId="LiveId" clId="{AF82420B-0CF7-4F93-AA31-547985095A8E}" dt="2023-03-03T13:34:52.542" v="4413" actId="26606"/>
          <ac:spMkLst>
            <pc:docMk/>
            <pc:sldMk cId="2375151542" sldId="3901"/>
            <ac:spMk id="14" creationId="{41460DAD-8769-4C9F-9C8C-BB0443909D76}"/>
          </ac:spMkLst>
        </pc:spChg>
        <pc:spChg chg="add del">
          <ac:chgData name="simon sykes" userId="430cc5252c2db01b" providerId="LiveId" clId="{AF82420B-0CF7-4F93-AA31-547985095A8E}" dt="2023-03-03T13:34:52.542" v="4413" actId="26606"/>
          <ac:spMkLst>
            <pc:docMk/>
            <pc:sldMk cId="2375151542" sldId="3901"/>
            <ac:spMk id="16" creationId="{CB6E2F43-29E9-49D9-91FC-E5FEFAAA70DE}"/>
          </ac:spMkLst>
        </pc:spChg>
        <pc:spChg chg="add del">
          <ac:chgData name="simon sykes" userId="430cc5252c2db01b" providerId="LiveId" clId="{AF82420B-0CF7-4F93-AA31-547985095A8E}" dt="2023-03-03T13:34:52.542" v="4413" actId="26606"/>
          <ac:spMkLst>
            <pc:docMk/>
            <pc:sldMk cId="2375151542" sldId="3901"/>
            <ac:spMk id="18" creationId="{8E63CC27-1C86-4653-8866-79C24C5C51FB}"/>
          </ac:spMkLst>
        </pc:spChg>
        <pc:spChg chg="add del">
          <ac:chgData name="simon sykes" userId="430cc5252c2db01b" providerId="LiveId" clId="{AF82420B-0CF7-4F93-AA31-547985095A8E}" dt="2023-03-03T13:34:52.542" v="4413" actId="26606"/>
          <ac:spMkLst>
            <pc:docMk/>
            <pc:sldMk cId="2375151542" sldId="3901"/>
            <ac:spMk id="20" creationId="{3BA62E19-CD42-4C09-B825-844B4943D49D}"/>
          </ac:spMkLst>
        </pc:spChg>
        <pc:spChg chg="add del">
          <ac:chgData name="simon sykes" userId="430cc5252c2db01b" providerId="LiveId" clId="{AF82420B-0CF7-4F93-AA31-547985095A8E}" dt="2023-03-03T13:34:54.973" v="4415" actId="26606"/>
          <ac:spMkLst>
            <pc:docMk/>
            <pc:sldMk cId="2375151542" sldId="3901"/>
            <ac:spMk id="22" creationId="{23DA7759-3209-4FE2-96D1-4EEDD81E9EA0}"/>
          </ac:spMkLst>
        </pc:spChg>
        <pc:spChg chg="add del">
          <ac:chgData name="simon sykes" userId="430cc5252c2db01b" providerId="LiveId" clId="{AF82420B-0CF7-4F93-AA31-547985095A8E}" dt="2023-03-03T13:34:54.973" v="4415" actId="26606"/>
          <ac:spMkLst>
            <pc:docMk/>
            <pc:sldMk cId="2375151542" sldId="3901"/>
            <ac:spMk id="23" creationId="{41460DAD-8769-4C9F-9C8C-BB0443909D76}"/>
          </ac:spMkLst>
        </pc:spChg>
        <pc:spChg chg="add del">
          <ac:chgData name="simon sykes" userId="430cc5252c2db01b" providerId="LiveId" clId="{AF82420B-0CF7-4F93-AA31-547985095A8E}" dt="2023-03-03T13:34:54.973" v="4415" actId="26606"/>
          <ac:spMkLst>
            <pc:docMk/>
            <pc:sldMk cId="2375151542" sldId="3901"/>
            <ac:spMk id="24" creationId="{545D489D-16E1-484D-867B-144368D74B83}"/>
          </ac:spMkLst>
        </pc:spChg>
        <pc:spChg chg="add del">
          <ac:chgData name="simon sykes" userId="430cc5252c2db01b" providerId="LiveId" clId="{AF82420B-0CF7-4F93-AA31-547985095A8E}" dt="2023-03-03T13:34:54.973" v="4415" actId="26606"/>
          <ac:spMkLst>
            <pc:docMk/>
            <pc:sldMk cId="2375151542" sldId="3901"/>
            <ac:spMk id="25" creationId="{49A496F5-B01E-4BF8-9D1E-C4E53B6F9652}"/>
          </ac:spMkLst>
        </pc:spChg>
        <pc:spChg chg="add del">
          <ac:chgData name="simon sykes" userId="430cc5252c2db01b" providerId="LiveId" clId="{AF82420B-0CF7-4F93-AA31-547985095A8E}" dt="2023-03-03T13:34:54.973" v="4415" actId="26606"/>
          <ac:spMkLst>
            <pc:docMk/>
            <pc:sldMk cId="2375151542" sldId="3901"/>
            <ac:spMk id="26" creationId="{6E895C8D-1379-40B8-8B1B-B6F5AEAF0A6C}"/>
          </ac:spMkLst>
        </pc:spChg>
        <pc:spChg chg="add">
          <ac:chgData name="simon sykes" userId="430cc5252c2db01b" providerId="LiveId" clId="{AF82420B-0CF7-4F93-AA31-547985095A8E}" dt="2023-03-03T13:34:54.988" v="4416" actId="26606"/>
          <ac:spMkLst>
            <pc:docMk/>
            <pc:sldMk cId="2375151542" sldId="3901"/>
            <ac:spMk id="29" creationId="{23DA7759-3209-4FE2-96D1-4EEDD81E9EA0}"/>
          </ac:spMkLst>
        </pc:spChg>
        <pc:spChg chg="add">
          <ac:chgData name="simon sykes" userId="430cc5252c2db01b" providerId="LiveId" clId="{AF82420B-0CF7-4F93-AA31-547985095A8E}" dt="2023-03-03T13:34:54.988" v="4416" actId="26606"/>
          <ac:spMkLst>
            <pc:docMk/>
            <pc:sldMk cId="2375151542" sldId="3901"/>
            <ac:spMk id="30" creationId="{41460DAD-8769-4C9F-9C8C-BB0443909D76}"/>
          </ac:spMkLst>
        </pc:spChg>
        <pc:spChg chg="add">
          <ac:chgData name="simon sykes" userId="430cc5252c2db01b" providerId="LiveId" clId="{AF82420B-0CF7-4F93-AA31-547985095A8E}" dt="2023-03-03T13:34:54.988" v="4416" actId="26606"/>
          <ac:spMkLst>
            <pc:docMk/>
            <pc:sldMk cId="2375151542" sldId="3901"/>
            <ac:spMk id="31" creationId="{CB6E2F43-29E9-49D9-91FC-E5FEFAAA70DE}"/>
          </ac:spMkLst>
        </pc:spChg>
        <pc:spChg chg="add">
          <ac:chgData name="simon sykes" userId="430cc5252c2db01b" providerId="LiveId" clId="{AF82420B-0CF7-4F93-AA31-547985095A8E}" dt="2023-03-03T13:34:54.988" v="4416" actId="26606"/>
          <ac:spMkLst>
            <pc:docMk/>
            <pc:sldMk cId="2375151542" sldId="3901"/>
            <ac:spMk id="33" creationId="{8E63CC27-1C86-4653-8866-79C24C5C51FB}"/>
          </ac:spMkLst>
        </pc:spChg>
        <pc:spChg chg="add">
          <ac:chgData name="simon sykes" userId="430cc5252c2db01b" providerId="LiveId" clId="{AF82420B-0CF7-4F93-AA31-547985095A8E}" dt="2023-03-03T13:34:54.988" v="4416" actId="26606"/>
          <ac:spMkLst>
            <pc:docMk/>
            <pc:sldMk cId="2375151542" sldId="3901"/>
            <ac:spMk id="34" creationId="{3BA62E19-CD42-4C09-B825-844B4943D49D}"/>
          </ac:spMkLst>
        </pc:spChg>
        <pc:spChg chg="add mod">
          <ac:chgData name="simon sykes" userId="430cc5252c2db01b" providerId="LiveId" clId="{AF82420B-0CF7-4F93-AA31-547985095A8E}" dt="2023-03-03T13:35:14.651" v="4420" actId="27636"/>
          <ac:spMkLst>
            <pc:docMk/>
            <pc:sldMk cId="2375151542" sldId="3901"/>
            <ac:spMk id="35" creationId="{371F6B79-A260-D5CD-F416-204FEC23FD3A}"/>
          </ac:spMkLst>
        </pc:spChg>
        <pc:graphicFrameChg chg="add del">
          <ac:chgData name="simon sykes" userId="430cc5252c2db01b" providerId="LiveId" clId="{AF82420B-0CF7-4F93-AA31-547985095A8E}" dt="2023-03-03T13:34:54.973" v="4415" actId="26606"/>
          <ac:graphicFrameMkLst>
            <pc:docMk/>
            <pc:sldMk cId="2375151542" sldId="3901"/>
            <ac:graphicFrameMk id="27" creationId="{15A664D8-1FD7-F8AD-9BB4-FB78554E934A}"/>
          </ac:graphicFrameMkLst>
        </pc:graphicFrameChg>
        <pc:picChg chg="add del">
          <ac:chgData name="simon sykes" userId="430cc5252c2db01b" providerId="LiveId" clId="{AF82420B-0CF7-4F93-AA31-547985095A8E}" dt="2023-03-03T13:34:52.542" v="4413" actId="26606"/>
          <ac:picMkLst>
            <pc:docMk/>
            <pc:sldMk cId="2375151542" sldId="3901"/>
            <ac:picMk id="8" creationId="{86D6EE86-CDD5-FF66-854E-DED1CA73D946}"/>
          </ac:picMkLst>
        </pc:picChg>
        <pc:picChg chg="add">
          <ac:chgData name="simon sykes" userId="430cc5252c2db01b" providerId="LiveId" clId="{AF82420B-0CF7-4F93-AA31-547985095A8E}" dt="2023-03-03T13:34:54.988" v="4416" actId="26606"/>
          <ac:picMkLst>
            <pc:docMk/>
            <pc:sldMk cId="2375151542" sldId="3901"/>
            <ac:picMk id="32" creationId="{86D6EE86-CDD5-FF66-854E-DED1CA73D946}"/>
          </ac:picMkLst>
        </pc:picChg>
      </pc:sldChg>
    </pc:docChg>
  </pc:docChgLst>
</pc:chgInfo>
</file>

<file path=ppt/diagrams/_rels/data24.xml.rels><?xml version="1.0" encoding="UTF-8" standalone="yes"?>
<Relationships xmlns="http://schemas.openxmlformats.org/package/2006/relationships"><Relationship Id="rId1" Type="http://schemas.openxmlformats.org/officeDocument/2006/relationships/hyperlink" Target="http://www.ceop/" TargetMode="External"/></Relationships>
</file>

<file path=ppt/diagrams/_rels/drawing24.xml.rels><?xml version="1.0" encoding="UTF-8" standalone="yes"?>
<Relationships xmlns="http://schemas.openxmlformats.org/package/2006/relationships"><Relationship Id="rId1" Type="http://schemas.openxmlformats.org/officeDocument/2006/relationships/hyperlink" Target="http://www.ceop/"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30B84-ACDE-4931-8BEB-89971ACA8C24}"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n-US"/>
        </a:p>
      </dgm:t>
    </dgm:pt>
    <dgm:pt modelId="{86549C50-314B-494C-957F-C90A0EE4A43B}">
      <dgm:prSet/>
      <dgm:spPr/>
      <dgm:t>
        <a:bodyPr/>
        <a:lstStyle/>
        <a:p>
          <a:r>
            <a:rPr lang="en-US" dirty="0"/>
            <a:t>1</a:t>
          </a:r>
        </a:p>
      </dgm:t>
    </dgm:pt>
    <dgm:pt modelId="{3B5AFD07-41F0-4283-83B4-8547F3D66914}" type="parTrans" cxnId="{5415B19A-B188-4009-8BE5-0E8E1C30B877}">
      <dgm:prSet/>
      <dgm:spPr/>
      <dgm:t>
        <a:bodyPr/>
        <a:lstStyle/>
        <a:p>
          <a:endParaRPr lang="en-US"/>
        </a:p>
      </dgm:t>
    </dgm:pt>
    <dgm:pt modelId="{DB7DC0EF-B834-496E-9CDC-CF27E595E4C1}" type="sibTrans" cxnId="{5415B19A-B188-4009-8BE5-0E8E1C30B877}">
      <dgm:prSet/>
      <dgm:spPr/>
      <dgm:t>
        <a:bodyPr/>
        <a:lstStyle/>
        <a:p>
          <a:endParaRPr lang="en-US"/>
        </a:p>
      </dgm:t>
    </dgm:pt>
    <dgm:pt modelId="{F9A9EC79-2F08-4652-B8F5-04660DEB8AF5}">
      <dgm:prSet/>
      <dgm:spPr/>
      <dgm:t>
        <a:bodyPr/>
        <a:lstStyle/>
        <a:p>
          <a:r>
            <a:rPr lang="en-US"/>
            <a:t>Protecting Children from Harm</a:t>
          </a:r>
        </a:p>
      </dgm:t>
    </dgm:pt>
    <dgm:pt modelId="{2ADFE9FC-90D4-43D8-8761-A43473B7910F}" type="parTrans" cxnId="{509A1416-FE8A-463A-B060-C9C9166176EA}">
      <dgm:prSet/>
      <dgm:spPr/>
      <dgm:t>
        <a:bodyPr/>
        <a:lstStyle/>
        <a:p>
          <a:endParaRPr lang="en-US"/>
        </a:p>
      </dgm:t>
    </dgm:pt>
    <dgm:pt modelId="{49F051B5-91FF-47BD-A6F5-2185E1D1917A}" type="sibTrans" cxnId="{509A1416-FE8A-463A-B060-C9C9166176EA}">
      <dgm:prSet/>
      <dgm:spPr/>
      <dgm:t>
        <a:bodyPr/>
        <a:lstStyle/>
        <a:p>
          <a:endParaRPr lang="en-US"/>
        </a:p>
      </dgm:t>
    </dgm:pt>
    <dgm:pt modelId="{59F9FFB5-CBA6-4E5A-AD4A-0032F3045760}">
      <dgm:prSet/>
      <dgm:spPr/>
      <dgm:t>
        <a:bodyPr/>
        <a:lstStyle/>
        <a:p>
          <a:r>
            <a:rPr lang="en-US"/>
            <a:t>Preventing neglect, abuse and exploitation</a:t>
          </a:r>
        </a:p>
      </dgm:t>
    </dgm:pt>
    <dgm:pt modelId="{97322D7E-F954-4222-A710-33D55E73F59E}" type="parTrans" cxnId="{E5A20C5C-013A-4FA8-A8EB-026D66039534}">
      <dgm:prSet/>
      <dgm:spPr/>
      <dgm:t>
        <a:bodyPr/>
        <a:lstStyle/>
        <a:p>
          <a:endParaRPr lang="en-US"/>
        </a:p>
      </dgm:t>
    </dgm:pt>
    <dgm:pt modelId="{F677FB1E-70D3-4707-9936-8C74F76C6315}" type="sibTrans" cxnId="{E5A20C5C-013A-4FA8-A8EB-026D66039534}">
      <dgm:prSet/>
      <dgm:spPr/>
      <dgm:t>
        <a:bodyPr/>
        <a:lstStyle/>
        <a:p>
          <a:endParaRPr lang="en-US"/>
        </a:p>
      </dgm:t>
    </dgm:pt>
    <dgm:pt modelId="{B05ED2D9-2D56-40A3-8D1F-405EFAE1982B}">
      <dgm:prSet/>
      <dgm:spPr/>
      <dgm:t>
        <a:bodyPr/>
        <a:lstStyle/>
        <a:p>
          <a:r>
            <a:rPr lang="en-US" dirty="0"/>
            <a:t>3</a:t>
          </a:r>
        </a:p>
      </dgm:t>
    </dgm:pt>
    <dgm:pt modelId="{23FF31A1-5E55-4C4D-900D-62A0023B23DC}" type="parTrans" cxnId="{0A75299F-5473-4DD3-99C8-9A142750F6ED}">
      <dgm:prSet/>
      <dgm:spPr/>
      <dgm:t>
        <a:bodyPr/>
        <a:lstStyle/>
        <a:p>
          <a:endParaRPr lang="en-US"/>
        </a:p>
      </dgm:t>
    </dgm:pt>
    <dgm:pt modelId="{DA2EC0EE-1BEF-46E1-9C5C-E04E6574C75C}" type="sibTrans" cxnId="{0A75299F-5473-4DD3-99C8-9A142750F6ED}">
      <dgm:prSet/>
      <dgm:spPr/>
      <dgm:t>
        <a:bodyPr/>
        <a:lstStyle/>
        <a:p>
          <a:endParaRPr lang="en-US"/>
        </a:p>
      </dgm:t>
    </dgm:pt>
    <dgm:pt modelId="{D2D329FD-DC96-4141-83CE-32263A292F31}">
      <dgm:prSet/>
      <dgm:spPr/>
      <dgm:t>
        <a:bodyPr/>
        <a:lstStyle/>
        <a:p>
          <a:r>
            <a:rPr lang="en-US" dirty="0"/>
            <a:t>Taking action to enable all children to have the best outcome</a:t>
          </a:r>
        </a:p>
      </dgm:t>
    </dgm:pt>
    <dgm:pt modelId="{1E2839B8-F659-4024-ACF3-FF82E4BC2A6B}" type="parTrans" cxnId="{A804FDAB-58F2-4E8C-84E6-8EA79FEDB78D}">
      <dgm:prSet/>
      <dgm:spPr/>
      <dgm:t>
        <a:bodyPr/>
        <a:lstStyle/>
        <a:p>
          <a:endParaRPr lang="en-US"/>
        </a:p>
      </dgm:t>
    </dgm:pt>
    <dgm:pt modelId="{2E8B9327-BDCB-41B6-89B3-CC52F420B69C}" type="sibTrans" cxnId="{A804FDAB-58F2-4E8C-84E6-8EA79FEDB78D}">
      <dgm:prSet/>
      <dgm:spPr/>
      <dgm:t>
        <a:bodyPr/>
        <a:lstStyle/>
        <a:p>
          <a:endParaRPr lang="en-US"/>
        </a:p>
      </dgm:t>
    </dgm:pt>
    <dgm:pt modelId="{1D124BF9-6B25-4F04-A625-E3285AF2C50D}">
      <dgm:prSet/>
      <dgm:spPr/>
      <dgm:t>
        <a:bodyPr/>
        <a:lstStyle/>
        <a:p>
          <a:r>
            <a:rPr lang="en-US" dirty="0"/>
            <a:t>4</a:t>
          </a:r>
        </a:p>
      </dgm:t>
    </dgm:pt>
    <dgm:pt modelId="{B5143F70-C681-484B-A6AD-FB5D2D1BD8D3}" type="parTrans" cxnId="{4D72D1D0-8A03-455B-BCB7-1219A009D960}">
      <dgm:prSet/>
      <dgm:spPr/>
      <dgm:t>
        <a:bodyPr/>
        <a:lstStyle/>
        <a:p>
          <a:endParaRPr lang="en-US"/>
        </a:p>
      </dgm:t>
    </dgm:pt>
    <dgm:pt modelId="{D6A6783C-F4C8-443C-ACF2-74A88380520F}" type="sibTrans" cxnId="{4D72D1D0-8A03-455B-BCB7-1219A009D960}">
      <dgm:prSet/>
      <dgm:spPr/>
      <dgm:t>
        <a:bodyPr/>
        <a:lstStyle/>
        <a:p>
          <a:endParaRPr lang="en-US"/>
        </a:p>
      </dgm:t>
    </dgm:pt>
    <dgm:pt modelId="{BFA04C67-B7A1-4E51-BE6D-EA38D8F6C5B5}">
      <dgm:prSet/>
      <dgm:spPr/>
      <dgm:t>
        <a:bodyPr/>
        <a:lstStyle/>
        <a:p>
          <a:r>
            <a:rPr lang="en-US"/>
            <a:t>Helping children to reach their potential</a:t>
          </a:r>
        </a:p>
      </dgm:t>
    </dgm:pt>
    <dgm:pt modelId="{6DAC7298-562E-4F25-A567-ADCCD6159E3C}" type="parTrans" cxnId="{30341C2D-B25A-4433-BA49-BCB3931995D9}">
      <dgm:prSet/>
      <dgm:spPr/>
      <dgm:t>
        <a:bodyPr/>
        <a:lstStyle/>
        <a:p>
          <a:endParaRPr lang="en-US"/>
        </a:p>
      </dgm:t>
    </dgm:pt>
    <dgm:pt modelId="{DCC2261C-618A-472B-A94E-A5D456B61520}" type="sibTrans" cxnId="{30341C2D-B25A-4433-BA49-BCB3931995D9}">
      <dgm:prSet/>
      <dgm:spPr/>
      <dgm:t>
        <a:bodyPr/>
        <a:lstStyle/>
        <a:p>
          <a:endParaRPr lang="en-US"/>
        </a:p>
      </dgm:t>
    </dgm:pt>
    <dgm:pt modelId="{CF8D2FAC-8058-49D1-94C6-F108CC86F76F}">
      <dgm:prSet/>
      <dgm:spPr/>
      <dgm:t>
        <a:bodyPr/>
        <a:lstStyle/>
        <a:p>
          <a:r>
            <a:rPr lang="en-US" dirty="0"/>
            <a:t>5</a:t>
          </a:r>
        </a:p>
      </dgm:t>
    </dgm:pt>
    <dgm:pt modelId="{C83463AE-7A02-4739-9826-08CF9C4DBF0E}" type="parTrans" cxnId="{D6D43087-94BA-4E37-9782-03139D28F0A2}">
      <dgm:prSet/>
      <dgm:spPr/>
      <dgm:t>
        <a:bodyPr/>
        <a:lstStyle/>
        <a:p>
          <a:endParaRPr lang="en-US"/>
        </a:p>
      </dgm:t>
    </dgm:pt>
    <dgm:pt modelId="{ECB47DAF-073F-46A9-A932-18A51F9874F0}" type="sibTrans" cxnId="{D6D43087-94BA-4E37-9782-03139D28F0A2}">
      <dgm:prSet/>
      <dgm:spPr/>
      <dgm:t>
        <a:bodyPr/>
        <a:lstStyle/>
        <a:p>
          <a:endParaRPr lang="en-US"/>
        </a:p>
      </dgm:t>
    </dgm:pt>
    <dgm:pt modelId="{BABD3AFE-E5B0-4A26-AE02-6DEAA06A327B}">
      <dgm:prSet/>
      <dgm:spPr/>
      <dgm:t>
        <a:bodyPr/>
        <a:lstStyle/>
        <a:p>
          <a:r>
            <a:rPr lang="en-US"/>
            <a:t>Providing a safe environment</a:t>
          </a:r>
        </a:p>
      </dgm:t>
    </dgm:pt>
    <dgm:pt modelId="{91CABB9C-15C7-4C70-9BA7-73B4F349EB66}" type="parTrans" cxnId="{304E623E-544A-4A4E-A47F-42420A0E69F5}">
      <dgm:prSet/>
      <dgm:spPr/>
      <dgm:t>
        <a:bodyPr/>
        <a:lstStyle/>
        <a:p>
          <a:endParaRPr lang="en-US"/>
        </a:p>
      </dgm:t>
    </dgm:pt>
    <dgm:pt modelId="{A9947044-EFDA-4B51-AEDA-CC4AB1B37FD6}" type="sibTrans" cxnId="{304E623E-544A-4A4E-A47F-42420A0E69F5}">
      <dgm:prSet/>
      <dgm:spPr/>
      <dgm:t>
        <a:bodyPr/>
        <a:lstStyle/>
        <a:p>
          <a:endParaRPr lang="en-US"/>
        </a:p>
      </dgm:t>
    </dgm:pt>
    <dgm:pt modelId="{8BF7D8F5-2D54-4241-A682-38947CAC89C5}">
      <dgm:prSet/>
      <dgm:spPr/>
      <dgm:t>
        <a:bodyPr/>
        <a:lstStyle/>
        <a:p>
          <a:r>
            <a:rPr lang="en-US" dirty="0"/>
            <a:t>6</a:t>
          </a:r>
        </a:p>
      </dgm:t>
    </dgm:pt>
    <dgm:pt modelId="{0F5E1BD0-D390-4DF4-85FE-B10469C0EEB7}" type="parTrans" cxnId="{361A40DF-178A-4517-9E94-61C0B474F2E1}">
      <dgm:prSet/>
      <dgm:spPr/>
      <dgm:t>
        <a:bodyPr/>
        <a:lstStyle/>
        <a:p>
          <a:endParaRPr lang="en-US"/>
        </a:p>
      </dgm:t>
    </dgm:pt>
    <dgm:pt modelId="{89F1B2C7-900E-48DE-B6A5-FBFAE6CE3ACB}" type="sibTrans" cxnId="{361A40DF-178A-4517-9E94-61C0B474F2E1}">
      <dgm:prSet/>
      <dgm:spPr/>
      <dgm:t>
        <a:bodyPr/>
        <a:lstStyle/>
        <a:p>
          <a:endParaRPr lang="en-US"/>
        </a:p>
      </dgm:t>
    </dgm:pt>
    <dgm:pt modelId="{989C6BE4-A130-414D-936D-8BEB896C7CA2}">
      <dgm:prSet/>
      <dgm:spPr/>
      <dgm:t>
        <a:bodyPr/>
        <a:lstStyle/>
        <a:p>
          <a:r>
            <a:rPr lang="en-US" dirty="0"/>
            <a:t>Helping children and vulnerable adults to get the most out of life</a:t>
          </a:r>
        </a:p>
      </dgm:t>
    </dgm:pt>
    <dgm:pt modelId="{451253E2-B27A-4F92-AAD8-C1F04996C093}" type="parTrans" cxnId="{5D050D8E-684A-4C7A-A07D-E34B10C8FDE6}">
      <dgm:prSet/>
      <dgm:spPr/>
      <dgm:t>
        <a:bodyPr/>
        <a:lstStyle/>
        <a:p>
          <a:endParaRPr lang="en-US"/>
        </a:p>
      </dgm:t>
    </dgm:pt>
    <dgm:pt modelId="{83A8D6DC-DD75-4857-B91B-76C09B9D0ED4}" type="sibTrans" cxnId="{5D050D8E-684A-4C7A-A07D-E34B10C8FDE6}">
      <dgm:prSet/>
      <dgm:spPr/>
      <dgm:t>
        <a:bodyPr/>
        <a:lstStyle/>
        <a:p>
          <a:endParaRPr lang="en-US"/>
        </a:p>
      </dgm:t>
    </dgm:pt>
    <dgm:pt modelId="{5B89F890-73D4-420E-A71F-9AEC266B7508}">
      <dgm:prSet/>
      <dgm:spPr/>
      <dgm:t>
        <a:bodyPr/>
        <a:lstStyle/>
        <a:p>
          <a:r>
            <a:rPr lang="en-US" dirty="0"/>
            <a:t>7</a:t>
          </a:r>
        </a:p>
      </dgm:t>
    </dgm:pt>
    <dgm:pt modelId="{5C71A2B1-0C2E-41E6-B5C3-D46DD956C2EF}" type="parTrans" cxnId="{7532C93E-BF23-4372-A154-9C8574DDFE96}">
      <dgm:prSet/>
      <dgm:spPr/>
      <dgm:t>
        <a:bodyPr/>
        <a:lstStyle/>
        <a:p>
          <a:endParaRPr lang="en-US"/>
        </a:p>
      </dgm:t>
    </dgm:pt>
    <dgm:pt modelId="{CBA41F65-3344-4DEB-BAE0-32E3310179AD}" type="sibTrans" cxnId="{7532C93E-BF23-4372-A154-9C8574DDFE96}">
      <dgm:prSet/>
      <dgm:spPr/>
      <dgm:t>
        <a:bodyPr/>
        <a:lstStyle/>
        <a:p>
          <a:endParaRPr lang="en-US"/>
        </a:p>
      </dgm:t>
    </dgm:pt>
    <dgm:pt modelId="{A6FCCE71-A8B6-48B0-9D5D-12E76031A09B}">
      <dgm:prSet/>
      <dgm:spPr/>
      <dgm:t>
        <a:bodyPr/>
        <a:lstStyle/>
        <a:p>
          <a:r>
            <a:rPr lang="en-US"/>
            <a:t>Providing help and support to meet needs as soon as problems emerge</a:t>
          </a:r>
        </a:p>
      </dgm:t>
    </dgm:pt>
    <dgm:pt modelId="{14DB578B-D4C8-48E2-AD2F-F2354B09E57F}" type="parTrans" cxnId="{5AFE8F48-4ADA-4C72-BEDC-B12CE5CF4BD5}">
      <dgm:prSet/>
      <dgm:spPr/>
      <dgm:t>
        <a:bodyPr/>
        <a:lstStyle/>
        <a:p>
          <a:endParaRPr lang="en-US"/>
        </a:p>
      </dgm:t>
    </dgm:pt>
    <dgm:pt modelId="{75E22279-168A-4430-83D6-E9A7D2CCCB3F}" type="sibTrans" cxnId="{5AFE8F48-4ADA-4C72-BEDC-B12CE5CF4BD5}">
      <dgm:prSet/>
      <dgm:spPr/>
      <dgm:t>
        <a:bodyPr/>
        <a:lstStyle/>
        <a:p>
          <a:endParaRPr lang="en-US"/>
        </a:p>
      </dgm:t>
    </dgm:pt>
    <dgm:pt modelId="{6F02A6EA-6121-43BC-8AE8-387D4E716626}">
      <dgm:prSet/>
      <dgm:spPr/>
      <dgm:t>
        <a:bodyPr/>
        <a:lstStyle/>
        <a:p>
          <a:r>
            <a:rPr lang="en-US" dirty="0"/>
            <a:t>2</a:t>
          </a:r>
        </a:p>
      </dgm:t>
    </dgm:pt>
    <dgm:pt modelId="{BDFD22F6-7E5F-4495-B07B-79967EDC80A2}" type="sibTrans" cxnId="{4301AC79-DF76-4161-A23E-CB8F8CACDE20}">
      <dgm:prSet/>
      <dgm:spPr/>
      <dgm:t>
        <a:bodyPr/>
        <a:lstStyle/>
        <a:p>
          <a:endParaRPr lang="en-US"/>
        </a:p>
      </dgm:t>
    </dgm:pt>
    <dgm:pt modelId="{7C0B5D3B-D0AE-45EC-97D1-6AD9CBBA5047}" type="parTrans" cxnId="{4301AC79-DF76-4161-A23E-CB8F8CACDE20}">
      <dgm:prSet/>
      <dgm:spPr/>
      <dgm:t>
        <a:bodyPr/>
        <a:lstStyle/>
        <a:p>
          <a:endParaRPr lang="en-US"/>
        </a:p>
      </dgm:t>
    </dgm:pt>
    <dgm:pt modelId="{E1B84C91-A2D8-4FA1-ADD4-7949E9C088E3}" type="pres">
      <dgm:prSet presAssocID="{74930B84-ACDE-4931-8BEB-89971ACA8C24}" presName="Name0" presStyleCnt="0">
        <dgm:presLayoutVars>
          <dgm:dir/>
          <dgm:animLvl val="lvl"/>
          <dgm:resizeHandles val="exact"/>
        </dgm:presLayoutVars>
      </dgm:prSet>
      <dgm:spPr/>
    </dgm:pt>
    <dgm:pt modelId="{F446B402-2EB9-4179-9D28-5D50688C85D0}" type="pres">
      <dgm:prSet presAssocID="{86549C50-314B-494C-957F-C90A0EE4A43B}" presName="linNode" presStyleCnt="0"/>
      <dgm:spPr/>
    </dgm:pt>
    <dgm:pt modelId="{DF73295F-9008-46AC-A02C-98B30AEFEAC1}" type="pres">
      <dgm:prSet presAssocID="{86549C50-314B-494C-957F-C90A0EE4A43B}" presName="parentText" presStyleLbl="solidFgAcc1" presStyleIdx="0" presStyleCnt="7">
        <dgm:presLayoutVars>
          <dgm:chMax val="1"/>
          <dgm:bulletEnabled/>
        </dgm:presLayoutVars>
      </dgm:prSet>
      <dgm:spPr/>
    </dgm:pt>
    <dgm:pt modelId="{4F199630-5100-4E18-B100-3697C6A964B9}" type="pres">
      <dgm:prSet presAssocID="{86549C50-314B-494C-957F-C90A0EE4A43B}" presName="descendantText" presStyleLbl="alignNode1" presStyleIdx="0" presStyleCnt="7">
        <dgm:presLayoutVars>
          <dgm:bulletEnabled/>
        </dgm:presLayoutVars>
      </dgm:prSet>
      <dgm:spPr/>
    </dgm:pt>
    <dgm:pt modelId="{5FFA10CF-8DE9-4C5F-A2E9-0CB5F6631057}" type="pres">
      <dgm:prSet presAssocID="{DB7DC0EF-B834-496E-9CDC-CF27E595E4C1}" presName="sp" presStyleCnt="0"/>
      <dgm:spPr/>
    </dgm:pt>
    <dgm:pt modelId="{53555F27-F1F6-487D-B65D-E94B605A321F}" type="pres">
      <dgm:prSet presAssocID="{6F02A6EA-6121-43BC-8AE8-387D4E716626}" presName="linNode" presStyleCnt="0"/>
      <dgm:spPr/>
    </dgm:pt>
    <dgm:pt modelId="{0504C7ED-CC95-4AAA-8CF9-5D614852DE4D}" type="pres">
      <dgm:prSet presAssocID="{6F02A6EA-6121-43BC-8AE8-387D4E716626}" presName="parentText" presStyleLbl="solidFgAcc1" presStyleIdx="1" presStyleCnt="7">
        <dgm:presLayoutVars>
          <dgm:chMax val="1"/>
          <dgm:bulletEnabled/>
        </dgm:presLayoutVars>
      </dgm:prSet>
      <dgm:spPr/>
    </dgm:pt>
    <dgm:pt modelId="{556CF130-5996-4CF6-A5D1-0FEE3C45D63E}" type="pres">
      <dgm:prSet presAssocID="{6F02A6EA-6121-43BC-8AE8-387D4E716626}" presName="descendantText" presStyleLbl="alignNode1" presStyleIdx="1" presStyleCnt="7">
        <dgm:presLayoutVars>
          <dgm:bulletEnabled/>
        </dgm:presLayoutVars>
      </dgm:prSet>
      <dgm:spPr/>
    </dgm:pt>
    <dgm:pt modelId="{A86F31C1-D48E-48B5-82A5-574F3A7DDDF4}" type="pres">
      <dgm:prSet presAssocID="{BDFD22F6-7E5F-4495-B07B-79967EDC80A2}" presName="sp" presStyleCnt="0"/>
      <dgm:spPr/>
    </dgm:pt>
    <dgm:pt modelId="{D40D537C-9821-4664-842A-8AFA73BDEB10}" type="pres">
      <dgm:prSet presAssocID="{B05ED2D9-2D56-40A3-8D1F-405EFAE1982B}" presName="linNode" presStyleCnt="0"/>
      <dgm:spPr/>
    </dgm:pt>
    <dgm:pt modelId="{1E878973-13AE-433E-B07F-81A018547222}" type="pres">
      <dgm:prSet presAssocID="{B05ED2D9-2D56-40A3-8D1F-405EFAE1982B}" presName="parentText" presStyleLbl="solidFgAcc1" presStyleIdx="2" presStyleCnt="7">
        <dgm:presLayoutVars>
          <dgm:chMax val="1"/>
          <dgm:bulletEnabled/>
        </dgm:presLayoutVars>
      </dgm:prSet>
      <dgm:spPr/>
    </dgm:pt>
    <dgm:pt modelId="{BE9C66E1-D043-4163-9216-6516A511B26B}" type="pres">
      <dgm:prSet presAssocID="{B05ED2D9-2D56-40A3-8D1F-405EFAE1982B}" presName="descendantText" presStyleLbl="alignNode1" presStyleIdx="2" presStyleCnt="7">
        <dgm:presLayoutVars>
          <dgm:bulletEnabled/>
        </dgm:presLayoutVars>
      </dgm:prSet>
      <dgm:spPr/>
    </dgm:pt>
    <dgm:pt modelId="{F27F4A15-6A79-4E04-8C91-B999A0316675}" type="pres">
      <dgm:prSet presAssocID="{DA2EC0EE-1BEF-46E1-9C5C-E04E6574C75C}" presName="sp" presStyleCnt="0"/>
      <dgm:spPr/>
    </dgm:pt>
    <dgm:pt modelId="{2BE1FB46-C9CE-4E79-BC91-08D5442B061E}" type="pres">
      <dgm:prSet presAssocID="{1D124BF9-6B25-4F04-A625-E3285AF2C50D}" presName="linNode" presStyleCnt="0"/>
      <dgm:spPr/>
    </dgm:pt>
    <dgm:pt modelId="{11FCFB3C-2D72-420B-9EB4-A953F07CA7C1}" type="pres">
      <dgm:prSet presAssocID="{1D124BF9-6B25-4F04-A625-E3285AF2C50D}" presName="parentText" presStyleLbl="solidFgAcc1" presStyleIdx="3" presStyleCnt="7">
        <dgm:presLayoutVars>
          <dgm:chMax val="1"/>
          <dgm:bulletEnabled/>
        </dgm:presLayoutVars>
      </dgm:prSet>
      <dgm:spPr/>
    </dgm:pt>
    <dgm:pt modelId="{3AEF5BB4-15E4-4974-8292-94EE04B9C4A6}" type="pres">
      <dgm:prSet presAssocID="{1D124BF9-6B25-4F04-A625-E3285AF2C50D}" presName="descendantText" presStyleLbl="alignNode1" presStyleIdx="3" presStyleCnt="7">
        <dgm:presLayoutVars>
          <dgm:bulletEnabled/>
        </dgm:presLayoutVars>
      </dgm:prSet>
      <dgm:spPr/>
    </dgm:pt>
    <dgm:pt modelId="{92682C4B-8B42-4444-AC7D-9172388FA0E5}" type="pres">
      <dgm:prSet presAssocID="{D6A6783C-F4C8-443C-ACF2-74A88380520F}" presName="sp" presStyleCnt="0"/>
      <dgm:spPr/>
    </dgm:pt>
    <dgm:pt modelId="{C889F270-3552-499D-A1B3-AE7507B586C3}" type="pres">
      <dgm:prSet presAssocID="{CF8D2FAC-8058-49D1-94C6-F108CC86F76F}" presName="linNode" presStyleCnt="0"/>
      <dgm:spPr/>
    </dgm:pt>
    <dgm:pt modelId="{02CD7595-7A17-4047-9DC7-C03A0C5A7690}" type="pres">
      <dgm:prSet presAssocID="{CF8D2FAC-8058-49D1-94C6-F108CC86F76F}" presName="parentText" presStyleLbl="solidFgAcc1" presStyleIdx="4" presStyleCnt="7">
        <dgm:presLayoutVars>
          <dgm:chMax val="1"/>
          <dgm:bulletEnabled/>
        </dgm:presLayoutVars>
      </dgm:prSet>
      <dgm:spPr/>
    </dgm:pt>
    <dgm:pt modelId="{290F5199-3668-4C39-ABA9-FE39DE4694CD}" type="pres">
      <dgm:prSet presAssocID="{CF8D2FAC-8058-49D1-94C6-F108CC86F76F}" presName="descendantText" presStyleLbl="alignNode1" presStyleIdx="4" presStyleCnt="7">
        <dgm:presLayoutVars>
          <dgm:bulletEnabled/>
        </dgm:presLayoutVars>
      </dgm:prSet>
      <dgm:spPr/>
    </dgm:pt>
    <dgm:pt modelId="{79B1D751-4513-4DAA-B455-81B11D319604}" type="pres">
      <dgm:prSet presAssocID="{ECB47DAF-073F-46A9-A932-18A51F9874F0}" presName="sp" presStyleCnt="0"/>
      <dgm:spPr/>
    </dgm:pt>
    <dgm:pt modelId="{CA03E9D1-661F-4B73-B6C4-8E3A963F6A26}" type="pres">
      <dgm:prSet presAssocID="{8BF7D8F5-2D54-4241-A682-38947CAC89C5}" presName="linNode" presStyleCnt="0"/>
      <dgm:spPr/>
    </dgm:pt>
    <dgm:pt modelId="{10FD8098-520C-41D0-BAE7-B6CD33370CAF}" type="pres">
      <dgm:prSet presAssocID="{8BF7D8F5-2D54-4241-A682-38947CAC89C5}" presName="parentText" presStyleLbl="solidFgAcc1" presStyleIdx="5" presStyleCnt="7">
        <dgm:presLayoutVars>
          <dgm:chMax val="1"/>
          <dgm:bulletEnabled/>
        </dgm:presLayoutVars>
      </dgm:prSet>
      <dgm:spPr/>
    </dgm:pt>
    <dgm:pt modelId="{2DB059BF-2AA9-443C-842E-3F53877E546A}" type="pres">
      <dgm:prSet presAssocID="{8BF7D8F5-2D54-4241-A682-38947CAC89C5}" presName="descendantText" presStyleLbl="alignNode1" presStyleIdx="5" presStyleCnt="7">
        <dgm:presLayoutVars>
          <dgm:bulletEnabled/>
        </dgm:presLayoutVars>
      </dgm:prSet>
      <dgm:spPr/>
    </dgm:pt>
    <dgm:pt modelId="{66681A20-2269-46AF-B970-FE6A1F24F23E}" type="pres">
      <dgm:prSet presAssocID="{89F1B2C7-900E-48DE-B6A5-FBFAE6CE3ACB}" presName="sp" presStyleCnt="0"/>
      <dgm:spPr/>
    </dgm:pt>
    <dgm:pt modelId="{F46C8529-5385-41D5-92C8-D6F0268CC9AE}" type="pres">
      <dgm:prSet presAssocID="{5B89F890-73D4-420E-A71F-9AEC266B7508}" presName="linNode" presStyleCnt="0"/>
      <dgm:spPr/>
    </dgm:pt>
    <dgm:pt modelId="{602B6438-D5D5-4E1D-9E32-286E1AA7A650}" type="pres">
      <dgm:prSet presAssocID="{5B89F890-73D4-420E-A71F-9AEC266B7508}" presName="parentText" presStyleLbl="solidFgAcc1" presStyleIdx="6" presStyleCnt="7">
        <dgm:presLayoutVars>
          <dgm:chMax val="1"/>
          <dgm:bulletEnabled/>
        </dgm:presLayoutVars>
      </dgm:prSet>
      <dgm:spPr/>
    </dgm:pt>
    <dgm:pt modelId="{01F354B4-2966-4981-B60F-CAEA380FD0A2}" type="pres">
      <dgm:prSet presAssocID="{5B89F890-73D4-420E-A71F-9AEC266B7508}" presName="descendantText" presStyleLbl="alignNode1" presStyleIdx="6" presStyleCnt="7">
        <dgm:presLayoutVars>
          <dgm:bulletEnabled/>
        </dgm:presLayoutVars>
      </dgm:prSet>
      <dgm:spPr/>
    </dgm:pt>
  </dgm:ptLst>
  <dgm:cxnLst>
    <dgm:cxn modelId="{4F8E4804-D1F1-4A2D-B770-D2DDB8354E81}" type="presOf" srcId="{1D124BF9-6B25-4F04-A625-E3285AF2C50D}" destId="{11FCFB3C-2D72-420B-9EB4-A953F07CA7C1}" srcOrd="0" destOrd="0" presId="urn:microsoft.com/office/officeart/2016/7/layout/VerticalHollowActionList"/>
    <dgm:cxn modelId="{14A69C09-75DC-4EDA-92DF-DDDAE5A69845}" type="presOf" srcId="{F9A9EC79-2F08-4652-B8F5-04660DEB8AF5}" destId="{4F199630-5100-4E18-B100-3697C6A964B9}" srcOrd="0" destOrd="0" presId="urn:microsoft.com/office/officeart/2016/7/layout/VerticalHollowActionList"/>
    <dgm:cxn modelId="{9679F80B-7298-4E8D-92D7-C2CA8C4B6B0E}" type="presOf" srcId="{5B89F890-73D4-420E-A71F-9AEC266B7508}" destId="{602B6438-D5D5-4E1D-9E32-286E1AA7A650}" srcOrd="0" destOrd="0" presId="urn:microsoft.com/office/officeart/2016/7/layout/VerticalHollowActionList"/>
    <dgm:cxn modelId="{AAA5FE10-CD45-47D7-AFE6-736745F70C28}" type="presOf" srcId="{BFA04C67-B7A1-4E51-BE6D-EA38D8F6C5B5}" destId="{3AEF5BB4-15E4-4974-8292-94EE04B9C4A6}" srcOrd="0" destOrd="0" presId="urn:microsoft.com/office/officeart/2016/7/layout/VerticalHollowActionList"/>
    <dgm:cxn modelId="{509A1416-FE8A-463A-B060-C9C9166176EA}" srcId="{86549C50-314B-494C-957F-C90A0EE4A43B}" destId="{F9A9EC79-2F08-4652-B8F5-04660DEB8AF5}" srcOrd="0" destOrd="0" parTransId="{2ADFE9FC-90D4-43D8-8761-A43473B7910F}" sibTransId="{49F051B5-91FF-47BD-A6F5-2185E1D1917A}"/>
    <dgm:cxn modelId="{9D163F17-756D-43B7-A6A7-50CE9B97B3F2}" type="presOf" srcId="{A6FCCE71-A8B6-48B0-9D5D-12E76031A09B}" destId="{01F354B4-2966-4981-B60F-CAEA380FD0A2}" srcOrd="0" destOrd="0" presId="urn:microsoft.com/office/officeart/2016/7/layout/VerticalHollowActionList"/>
    <dgm:cxn modelId="{30341C2D-B25A-4433-BA49-BCB3931995D9}" srcId="{1D124BF9-6B25-4F04-A625-E3285AF2C50D}" destId="{BFA04C67-B7A1-4E51-BE6D-EA38D8F6C5B5}" srcOrd="0" destOrd="0" parTransId="{6DAC7298-562E-4F25-A567-ADCCD6159E3C}" sibTransId="{DCC2261C-618A-472B-A94E-A5D456B61520}"/>
    <dgm:cxn modelId="{304E623E-544A-4A4E-A47F-42420A0E69F5}" srcId="{CF8D2FAC-8058-49D1-94C6-F108CC86F76F}" destId="{BABD3AFE-E5B0-4A26-AE02-6DEAA06A327B}" srcOrd="0" destOrd="0" parTransId="{91CABB9C-15C7-4C70-9BA7-73B4F349EB66}" sibTransId="{A9947044-EFDA-4B51-AEDA-CC4AB1B37FD6}"/>
    <dgm:cxn modelId="{7532C93E-BF23-4372-A154-9C8574DDFE96}" srcId="{74930B84-ACDE-4931-8BEB-89971ACA8C24}" destId="{5B89F890-73D4-420E-A71F-9AEC266B7508}" srcOrd="6" destOrd="0" parTransId="{5C71A2B1-0C2E-41E6-B5C3-D46DD956C2EF}" sibTransId="{CBA41F65-3344-4DEB-BAE0-32E3310179AD}"/>
    <dgm:cxn modelId="{E5A20C5C-013A-4FA8-A8EB-026D66039534}" srcId="{6F02A6EA-6121-43BC-8AE8-387D4E716626}" destId="{59F9FFB5-CBA6-4E5A-AD4A-0032F3045760}" srcOrd="0" destOrd="0" parTransId="{97322D7E-F954-4222-A710-33D55E73F59E}" sibTransId="{F677FB1E-70D3-4707-9936-8C74F76C6315}"/>
    <dgm:cxn modelId="{59564761-5618-43BE-B44E-AF7AC3DD817E}" type="presOf" srcId="{86549C50-314B-494C-957F-C90A0EE4A43B}" destId="{DF73295F-9008-46AC-A02C-98B30AEFEAC1}" srcOrd="0" destOrd="0" presId="urn:microsoft.com/office/officeart/2016/7/layout/VerticalHollowActionList"/>
    <dgm:cxn modelId="{4E63BC64-1268-4825-81ED-11A0E88A927A}" type="presOf" srcId="{CF8D2FAC-8058-49D1-94C6-F108CC86F76F}" destId="{02CD7595-7A17-4047-9DC7-C03A0C5A7690}" srcOrd="0" destOrd="0" presId="urn:microsoft.com/office/officeart/2016/7/layout/VerticalHollowActionList"/>
    <dgm:cxn modelId="{5AFE8F48-4ADA-4C72-BEDC-B12CE5CF4BD5}" srcId="{5B89F890-73D4-420E-A71F-9AEC266B7508}" destId="{A6FCCE71-A8B6-48B0-9D5D-12E76031A09B}" srcOrd="0" destOrd="0" parTransId="{14DB578B-D4C8-48E2-AD2F-F2354B09E57F}" sibTransId="{75E22279-168A-4430-83D6-E9A7D2CCCB3F}"/>
    <dgm:cxn modelId="{0361F36A-FADB-4492-817C-E3FD80D2A394}" type="presOf" srcId="{59F9FFB5-CBA6-4E5A-AD4A-0032F3045760}" destId="{556CF130-5996-4CF6-A5D1-0FEE3C45D63E}" srcOrd="0" destOrd="0" presId="urn:microsoft.com/office/officeart/2016/7/layout/VerticalHollowActionList"/>
    <dgm:cxn modelId="{47EE1F6E-3644-48C0-9792-A58B5BF74913}" type="presOf" srcId="{8BF7D8F5-2D54-4241-A682-38947CAC89C5}" destId="{10FD8098-520C-41D0-BAE7-B6CD33370CAF}" srcOrd="0" destOrd="0" presId="urn:microsoft.com/office/officeart/2016/7/layout/VerticalHollowActionList"/>
    <dgm:cxn modelId="{B2017E54-C0A6-4310-A159-C2F549CD73F2}" type="presOf" srcId="{989C6BE4-A130-414D-936D-8BEB896C7CA2}" destId="{2DB059BF-2AA9-443C-842E-3F53877E546A}" srcOrd="0" destOrd="0" presId="urn:microsoft.com/office/officeart/2016/7/layout/VerticalHollowActionList"/>
    <dgm:cxn modelId="{4301AC79-DF76-4161-A23E-CB8F8CACDE20}" srcId="{74930B84-ACDE-4931-8BEB-89971ACA8C24}" destId="{6F02A6EA-6121-43BC-8AE8-387D4E716626}" srcOrd="1" destOrd="0" parTransId="{7C0B5D3B-D0AE-45EC-97D1-6AD9CBBA5047}" sibTransId="{BDFD22F6-7E5F-4495-B07B-79967EDC80A2}"/>
    <dgm:cxn modelId="{2956F359-E722-4317-8937-4AFE3BA28B1A}" type="presOf" srcId="{6F02A6EA-6121-43BC-8AE8-387D4E716626}" destId="{0504C7ED-CC95-4AAA-8CF9-5D614852DE4D}" srcOrd="0" destOrd="0" presId="urn:microsoft.com/office/officeart/2016/7/layout/VerticalHollowActionList"/>
    <dgm:cxn modelId="{D6D43087-94BA-4E37-9782-03139D28F0A2}" srcId="{74930B84-ACDE-4931-8BEB-89971ACA8C24}" destId="{CF8D2FAC-8058-49D1-94C6-F108CC86F76F}" srcOrd="4" destOrd="0" parTransId="{C83463AE-7A02-4739-9826-08CF9C4DBF0E}" sibTransId="{ECB47DAF-073F-46A9-A932-18A51F9874F0}"/>
    <dgm:cxn modelId="{5D050D8E-684A-4C7A-A07D-E34B10C8FDE6}" srcId="{8BF7D8F5-2D54-4241-A682-38947CAC89C5}" destId="{989C6BE4-A130-414D-936D-8BEB896C7CA2}" srcOrd="0" destOrd="0" parTransId="{451253E2-B27A-4F92-AAD8-C1F04996C093}" sibTransId="{83A8D6DC-DD75-4857-B91B-76C09B9D0ED4}"/>
    <dgm:cxn modelId="{5415B19A-B188-4009-8BE5-0E8E1C30B877}" srcId="{74930B84-ACDE-4931-8BEB-89971ACA8C24}" destId="{86549C50-314B-494C-957F-C90A0EE4A43B}" srcOrd="0" destOrd="0" parTransId="{3B5AFD07-41F0-4283-83B4-8547F3D66914}" sibTransId="{DB7DC0EF-B834-496E-9CDC-CF27E595E4C1}"/>
    <dgm:cxn modelId="{0A75299F-5473-4DD3-99C8-9A142750F6ED}" srcId="{74930B84-ACDE-4931-8BEB-89971ACA8C24}" destId="{B05ED2D9-2D56-40A3-8D1F-405EFAE1982B}" srcOrd="2" destOrd="0" parTransId="{23FF31A1-5E55-4C4D-900D-62A0023B23DC}" sibTransId="{DA2EC0EE-1BEF-46E1-9C5C-E04E6574C75C}"/>
    <dgm:cxn modelId="{25C712A8-FB4F-4688-A588-C0A6CD3ACFB6}" type="presOf" srcId="{B05ED2D9-2D56-40A3-8D1F-405EFAE1982B}" destId="{1E878973-13AE-433E-B07F-81A018547222}" srcOrd="0" destOrd="0" presId="urn:microsoft.com/office/officeart/2016/7/layout/VerticalHollowActionList"/>
    <dgm:cxn modelId="{A804FDAB-58F2-4E8C-84E6-8EA79FEDB78D}" srcId="{B05ED2D9-2D56-40A3-8D1F-405EFAE1982B}" destId="{D2D329FD-DC96-4141-83CE-32263A292F31}" srcOrd="0" destOrd="0" parTransId="{1E2839B8-F659-4024-ACF3-FF82E4BC2A6B}" sibTransId="{2E8B9327-BDCB-41B6-89B3-CC52F420B69C}"/>
    <dgm:cxn modelId="{87B697B6-5349-44C5-93AE-5B3361D4EA38}" type="presOf" srcId="{74930B84-ACDE-4931-8BEB-89971ACA8C24}" destId="{E1B84C91-A2D8-4FA1-ADD4-7949E9C088E3}" srcOrd="0" destOrd="0" presId="urn:microsoft.com/office/officeart/2016/7/layout/VerticalHollowActionList"/>
    <dgm:cxn modelId="{4D72D1D0-8A03-455B-BCB7-1219A009D960}" srcId="{74930B84-ACDE-4931-8BEB-89971ACA8C24}" destId="{1D124BF9-6B25-4F04-A625-E3285AF2C50D}" srcOrd="3" destOrd="0" parTransId="{B5143F70-C681-484B-A6AD-FB5D2D1BD8D3}" sibTransId="{D6A6783C-F4C8-443C-ACF2-74A88380520F}"/>
    <dgm:cxn modelId="{361A40DF-178A-4517-9E94-61C0B474F2E1}" srcId="{74930B84-ACDE-4931-8BEB-89971ACA8C24}" destId="{8BF7D8F5-2D54-4241-A682-38947CAC89C5}" srcOrd="5" destOrd="0" parTransId="{0F5E1BD0-D390-4DF4-85FE-B10469C0EEB7}" sibTransId="{89F1B2C7-900E-48DE-B6A5-FBFAE6CE3ACB}"/>
    <dgm:cxn modelId="{95F83EE2-DD04-4FB3-80B4-C3FE8078BB24}" type="presOf" srcId="{BABD3AFE-E5B0-4A26-AE02-6DEAA06A327B}" destId="{290F5199-3668-4C39-ABA9-FE39DE4694CD}" srcOrd="0" destOrd="0" presId="urn:microsoft.com/office/officeart/2016/7/layout/VerticalHollowActionList"/>
    <dgm:cxn modelId="{1B9614F6-FBB0-4802-B9E5-DBCD8281EC63}" type="presOf" srcId="{D2D329FD-DC96-4141-83CE-32263A292F31}" destId="{BE9C66E1-D043-4163-9216-6516A511B26B}" srcOrd="0" destOrd="0" presId="urn:microsoft.com/office/officeart/2016/7/layout/VerticalHollowActionList"/>
    <dgm:cxn modelId="{F7A16CCD-E4CF-4C2B-BBB0-6C9178948842}" type="presParOf" srcId="{E1B84C91-A2D8-4FA1-ADD4-7949E9C088E3}" destId="{F446B402-2EB9-4179-9D28-5D50688C85D0}" srcOrd="0" destOrd="0" presId="urn:microsoft.com/office/officeart/2016/7/layout/VerticalHollowActionList"/>
    <dgm:cxn modelId="{B059E478-A773-4740-945F-5EEA174BFC1E}" type="presParOf" srcId="{F446B402-2EB9-4179-9D28-5D50688C85D0}" destId="{DF73295F-9008-46AC-A02C-98B30AEFEAC1}" srcOrd="0" destOrd="0" presId="urn:microsoft.com/office/officeart/2016/7/layout/VerticalHollowActionList"/>
    <dgm:cxn modelId="{8E196C90-AA5A-4A75-BDF7-BA4400CF11D9}" type="presParOf" srcId="{F446B402-2EB9-4179-9D28-5D50688C85D0}" destId="{4F199630-5100-4E18-B100-3697C6A964B9}" srcOrd="1" destOrd="0" presId="urn:microsoft.com/office/officeart/2016/7/layout/VerticalHollowActionList"/>
    <dgm:cxn modelId="{BDDC7726-5B8D-4FDB-9BF2-A81C9B7EF38C}" type="presParOf" srcId="{E1B84C91-A2D8-4FA1-ADD4-7949E9C088E3}" destId="{5FFA10CF-8DE9-4C5F-A2E9-0CB5F6631057}" srcOrd="1" destOrd="0" presId="urn:microsoft.com/office/officeart/2016/7/layout/VerticalHollowActionList"/>
    <dgm:cxn modelId="{EC68F345-31A5-4A0C-B106-8715446327EB}" type="presParOf" srcId="{E1B84C91-A2D8-4FA1-ADD4-7949E9C088E3}" destId="{53555F27-F1F6-487D-B65D-E94B605A321F}" srcOrd="2" destOrd="0" presId="urn:microsoft.com/office/officeart/2016/7/layout/VerticalHollowActionList"/>
    <dgm:cxn modelId="{04DFFC31-45F3-4145-B7A8-0E2C212D9A28}" type="presParOf" srcId="{53555F27-F1F6-487D-B65D-E94B605A321F}" destId="{0504C7ED-CC95-4AAA-8CF9-5D614852DE4D}" srcOrd="0" destOrd="0" presId="urn:microsoft.com/office/officeart/2016/7/layout/VerticalHollowActionList"/>
    <dgm:cxn modelId="{4825EC82-72B9-4875-934F-4CFBEC03ED2E}" type="presParOf" srcId="{53555F27-F1F6-487D-B65D-E94B605A321F}" destId="{556CF130-5996-4CF6-A5D1-0FEE3C45D63E}" srcOrd="1" destOrd="0" presId="urn:microsoft.com/office/officeart/2016/7/layout/VerticalHollowActionList"/>
    <dgm:cxn modelId="{08E48B1A-193B-44C1-BDDF-46F74110C2E7}" type="presParOf" srcId="{E1B84C91-A2D8-4FA1-ADD4-7949E9C088E3}" destId="{A86F31C1-D48E-48B5-82A5-574F3A7DDDF4}" srcOrd="3" destOrd="0" presId="urn:microsoft.com/office/officeart/2016/7/layout/VerticalHollowActionList"/>
    <dgm:cxn modelId="{40690B02-DB8E-439C-8C43-835D2546AB80}" type="presParOf" srcId="{E1B84C91-A2D8-4FA1-ADD4-7949E9C088E3}" destId="{D40D537C-9821-4664-842A-8AFA73BDEB10}" srcOrd="4" destOrd="0" presId="urn:microsoft.com/office/officeart/2016/7/layout/VerticalHollowActionList"/>
    <dgm:cxn modelId="{81151CC8-6197-48FD-935E-780B3896A4B0}" type="presParOf" srcId="{D40D537C-9821-4664-842A-8AFA73BDEB10}" destId="{1E878973-13AE-433E-B07F-81A018547222}" srcOrd="0" destOrd="0" presId="urn:microsoft.com/office/officeart/2016/7/layout/VerticalHollowActionList"/>
    <dgm:cxn modelId="{C9F5040D-440B-4EC8-8F1D-586019016D98}" type="presParOf" srcId="{D40D537C-9821-4664-842A-8AFA73BDEB10}" destId="{BE9C66E1-D043-4163-9216-6516A511B26B}" srcOrd="1" destOrd="0" presId="urn:microsoft.com/office/officeart/2016/7/layout/VerticalHollowActionList"/>
    <dgm:cxn modelId="{AB7671B7-2B36-456A-B6E9-4E85B8B3443C}" type="presParOf" srcId="{E1B84C91-A2D8-4FA1-ADD4-7949E9C088E3}" destId="{F27F4A15-6A79-4E04-8C91-B999A0316675}" srcOrd="5" destOrd="0" presId="urn:microsoft.com/office/officeart/2016/7/layout/VerticalHollowActionList"/>
    <dgm:cxn modelId="{F27774F1-65E0-4FCF-98D3-5506B0D71DCC}" type="presParOf" srcId="{E1B84C91-A2D8-4FA1-ADD4-7949E9C088E3}" destId="{2BE1FB46-C9CE-4E79-BC91-08D5442B061E}" srcOrd="6" destOrd="0" presId="urn:microsoft.com/office/officeart/2016/7/layout/VerticalHollowActionList"/>
    <dgm:cxn modelId="{3E9F9C88-5860-4DBA-97C2-0813ECC3770E}" type="presParOf" srcId="{2BE1FB46-C9CE-4E79-BC91-08D5442B061E}" destId="{11FCFB3C-2D72-420B-9EB4-A953F07CA7C1}" srcOrd="0" destOrd="0" presId="urn:microsoft.com/office/officeart/2016/7/layout/VerticalHollowActionList"/>
    <dgm:cxn modelId="{DE0299FD-960E-4F22-A93C-0E6A57D8706A}" type="presParOf" srcId="{2BE1FB46-C9CE-4E79-BC91-08D5442B061E}" destId="{3AEF5BB4-15E4-4974-8292-94EE04B9C4A6}" srcOrd="1" destOrd="0" presId="urn:microsoft.com/office/officeart/2016/7/layout/VerticalHollowActionList"/>
    <dgm:cxn modelId="{47968287-FAEE-4769-9978-43A1745CDC64}" type="presParOf" srcId="{E1B84C91-A2D8-4FA1-ADD4-7949E9C088E3}" destId="{92682C4B-8B42-4444-AC7D-9172388FA0E5}" srcOrd="7" destOrd="0" presId="urn:microsoft.com/office/officeart/2016/7/layout/VerticalHollowActionList"/>
    <dgm:cxn modelId="{AD51E07C-B26D-46FF-8F48-C50827C8CFA1}" type="presParOf" srcId="{E1B84C91-A2D8-4FA1-ADD4-7949E9C088E3}" destId="{C889F270-3552-499D-A1B3-AE7507B586C3}" srcOrd="8" destOrd="0" presId="urn:microsoft.com/office/officeart/2016/7/layout/VerticalHollowActionList"/>
    <dgm:cxn modelId="{2761B64B-280E-4FFA-851F-DBED8BE1212F}" type="presParOf" srcId="{C889F270-3552-499D-A1B3-AE7507B586C3}" destId="{02CD7595-7A17-4047-9DC7-C03A0C5A7690}" srcOrd="0" destOrd="0" presId="urn:microsoft.com/office/officeart/2016/7/layout/VerticalHollowActionList"/>
    <dgm:cxn modelId="{6BFB028E-DEDA-49E7-A175-2E2EFCFDDF71}" type="presParOf" srcId="{C889F270-3552-499D-A1B3-AE7507B586C3}" destId="{290F5199-3668-4C39-ABA9-FE39DE4694CD}" srcOrd="1" destOrd="0" presId="urn:microsoft.com/office/officeart/2016/7/layout/VerticalHollowActionList"/>
    <dgm:cxn modelId="{38ED187A-B74A-4F97-8A51-1D10961E75C4}" type="presParOf" srcId="{E1B84C91-A2D8-4FA1-ADD4-7949E9C088E3}" destId="{79B1D751-4513-4DAA-B455-81B11D319604}" srcOrd="9" destOrd="0" presId="urn:microsoft.com/office/officeart/2016/7/layout/VerticalHollowActionList"/>
    <dgm:cxn modelId="{2120454B-B3FB-4341-9155-3505E889188C}" type="presParOf" srcId="{E1B84C91-A2D8-4FA1-ADD4-7949E9C088E3}" destId="{CA03E9D1-661F-4B73-B6C4-8E3A963F6A26}" srcOrd="10" destOrd="0" presId="urn:microsoft.com/office/officeart/2016/7/layout/VerticalHollowActionList"/>
    <dgm:cxn modelId="{C2E3423C-96CB-49ED-B4DE-CED57DF3B05B}" type="presParOf" srcId="{CA03E9D1-661F-4B73-B6C4-8E3A963F6A26}" destId="{10FD8098-520C-41D0-BAE7-B6CD33370CAF}" srcOrd="0" destOrd="0" presId="urn:microsoft.com/office/officeart/2016/7/layout/VerticalHollowActionList"/>
    <dgm:cxn modelId="{EBCBB877-6917-4255-9CD5-BF1B290ABD96}" type="presParOf" srcId="{CA03E9D1-661F-4B73-B6C4-8E3A963F6A26}" destId="{2DB059BF-2AA9-443C-842E-3F53877E546A}" srcOrd="1" destOrd="0" presId="urn:microsoft.com/office/officeart/2016/7/layout/VerticalHollowActionList"/>
    <dgm:cxn modelId="{DAA8D8E8-70FD-4FDD-9C55-F9E98286A3B2}" type="presParOf" srcId="{E1B84C91-A2D8-4FA1-ADD4-7949E9C088E3}" destId="{66681A20-2269-46AF-B970-FE6A1F24F23E}" srcOrd="11" destOrd="0" presId="urn:microsoft.com/office/officeart/2016/7/layout/VerticalHollowActionList"/>
    <dgm:cxn modelId="{41234684-05E8-40EC-A275-3409AE33F4A6}" type="presParOf" srcId="{E1B84C91-A2D8-4FA1-ADD4-7949E9C088E3}" destId="{F46C8529-5385-41D5-92C8-D6F0268CC9AE}" srcOrd="12" destOrd="0" presId="urn:microsoft.com/office/officeart/2016/7/layout/VerticalHollowActionList"/>
    <dgm:cxn modelId="{F061E95F-348B-4AF9-9213-54F59FAC9EEC}" type="presParOf" srcId="{F46C8529-5385-41D5-92C8-D6F0268CC9AE}" destId="{602B6438-D5D5-4E1D-9E32-286E1AA7A650}" srcOrd="0" destOrd="0" presId="urn:microsoft.com/office/officeart/2016/7/layout/VerticalHollowActionList"/>
    <dgm:cxn modelId="{E9A9D42D-7DC7-489C-A0D6-F4984033077D}" type="presParOf" srcId="{F46C8529-5385-41D5-92C8-D6F0268CC9AE}" destId="{01F354B4-2966-4981-B60F-CAEA380FD0A2}"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EAC136-2E1C-4CB3-A8A7-809B791C259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94C028E-3B30-48D9-9B33-773FACC9FCE1}">
      <dgm:prSet/>
      <dgm:spPr/>
      <dgm:t>
        <a:bodyPr/>
        <a:lstStyle/>
        <a:p>
          <a:r>
            <a:rPr lang="en-GB"/>
            <a:t>Bullying can happen anywhere – at school, at home or online (cyberbullying).</a:t>
          </a:r>
          <a:endParaRPr lang="en-US"/>
        </a:p>
      </dgm:t>
    </dgm:pt>
    <dgm:pt modelId="{89A846C5-0C72-4DC7-86EA-1769D1E41798}" type="parTrans" cxnId="{7C3F11D4-B816-43AE-A0D4-25FB8EB4484A}">
      <dgm:prSet/>
      <dgm:spPr/>
      <dgm:t>
        <a:bodyPr/>
        <a:lstStyle/>
        <a:p>
          <a:endParaRPr lang="en-US"/>
        </a:p>
      </dgm:t>
    </dgm:pt>
    <dgm:pt modelId="{64510622-9BD6-4A4C-9F2D-EAC0EF642B82}" type="sibTrans" cxnId="{7C3F11D4-B816-43AE-A0D4-25FB8EB4484A}">
      <dgm:prSet/>
      <dgm:spPr/>
      <dgm:t>
        <a:bodyPr/>
        <a:lstStyle/>
        <a:p>
          <a:endParaRPr lang="en-US"/>
        </a:p>
      </dgm:t>
    </dgm:pt>
    <dgm:pt modelId="{4903ADD9-F1EC-4D48-A5C5-67D9E07506D4}">
      <dgm:prSet/>
      <dgm:spPr/>
      <dgm:t>
        <a:bodyPr/>
        <a:lstStyle/>
        <a:p>
          <a:r>
            <a:rPr lang="en-GB"/>
            <a:t>It is usually something that is repeated over a long period of time and can have both physical and emotional effects on the individual.</a:t>
          </a:r>
          <a:endParaRPr lang="en-US"/>
        </a:p>
      </dgm:t>
    </dgm:pt>
    <dgm:pt modelId="{88BA4B9A-1587-4719-AE5D-F73A275E69B3}" type="parTrans" cxnId="{14248A03-D332-4D9A-ACB1-FBB22F6554D9}">
      <dgm:prSet/>
      <dgm:spPr/>
      <dgm:t>
        <a:bodyPr/>
        <a:lstStyle/>
        <a:p>
          <a:endParaRPr lang="en-US"/>
        </a:p>
      </dgm:t>
    </dgm:pt>
    <dgm:pt modelId="{6CD0D7C1-1AD2-41C8-8465-7ACE343FC3B5}" type="sibTrans" cxnId="{14248A03-D332-4D9A-ACB1-FBB22F6554D9}">
      <dgm:prSet/>
      <dgm:spPr/>
      <dgm:t>
        <a:bodyPr/>
        <a:lstStyle/>
        <a:p>
          <a:endParaRPr lang="en-US"/>
        </a:p>
      </dgm:t>
    </dgm:pt>
    <dgm:pt modelId="{26B758EE-DFB0-49D2-8B83-506529C9971B}">
      <dgm:prSet/>
      <dgm:spPr/>
      <dgm:t>
        <a:bodyPr/>
        <a:lstStyle/>
        <a:p>
          <a:r>
            <a:rPr lang="en-GB" dirty="0"/>
            <a:t>Bullying can be adult on adult, adult on child, child on child or even child on adult.</a:t>
          </a:r>
          <a:endParaRPr lang="en-US" dirty="0"/>
        </a:p>
      </dgm:t>
    </dgm:pt>
    <dgm:pt modelId="{31537296-6262-4E46-87BA-6972F8EB1D52}" type="parTrans" cxnId="{08FC02C6-45C8-4790-A612-B1EC5F69A7B6}">
      <dgm:prSet/>
      <dgm:spPr/>
      <dgm:t>
        <a:bodyPr/>
        <a:lstStyle/>
        <a:p>
          <a:endParaRPr lang="en-US"/>
        </a:p>
      </dgm:t>
    </dgm:pt>
    <dgm:pt modelId="{433795DD-2868-4216-AB13-34AA970BBF74}" type="sibTrans" cxnId="{08FC02C6-45C8-4790-A612-B1EC5F69A7B6}">
      <dgm:prSet/>
      <dgm:spPr/>
      <dgm:t>
        <a:bodyPr/>
        <a:lstStyle/>
        <a:p>
          <a:endParaRPr lang="en-US"/>
        </a:p>
      </dgm:t>
    </dgm:pt>
    <dgm:pt modelId="{00D1CA33-7C25-4623-8711-71FE14730CBE}" type="pres">
      <dgm:prSet presAssocID="{46EAC136-2E1C-4CB3-A8A7-809B791C2591}" presName="linear" presStyleCnt="0">
        <dgm:presLayoutVars>
          <dgm:animLvl val="lvl"/>
          <dgm:resizeHandles val="exact"/>
        </dgm:presLayoutVars>
      </dgm:prSet>
      <dgm:spPr/>
    </dgm:pt>
    <dgm:pt modelId="{D9F685CC-4506-4D4F-8B24-E2F6CDE3E156}" type="pres">
      <dgm:prSet presAssocID="{694C028E-3B30-48D9-9B33-773FACC9FCE1}" presName="parentText" presStyleLbl="node1" presStyleIdx="0" presStyleCnt="3">
        <dgm:presLayoutVars>
          <dgm:chMax val="0"/>
          <dgm:bulletEnabled val="1"/>
        </dgm:presLayoutVars>
      </dgm:prSet>
      <dgm:spPr/>
    </dgm:pt>
    <dgm:pt modelId="{467B76A2-3170-4D1C-BA49-E7A8E808103F}" type="pres">
      <dgm:prSet presAssocID="{64510622-9BD6-4A4C-9F2D-EAC0EF642B82}" presName="spacer" presStyleCnt="0"/>
      <dgm:spPr/>
    </dgm:pt>
    <dgm:pt modelId="{F54BF4B1-A0FE-411F-B4F7-44B9EEFA1960}" type="pres">
      <dgm:prSet presAssocID="{4903ADD9-F1EC-4D48-A5C5-67D9E07506D4}" presName="parentText" presStyleLbl="node1" presStyleIdx="1" presStyleCnt="3">
        <dgm:presLayoutVars>
          <dgm:chMax val="0"/>
          <dgm:bulletEnabled val="1"/>
        </dgm:presLayoutVars>
      </dgm:prSet>
      <dgm:spPr/>
    </dgm:pt>
    <dgm:pt modelId="{1248029F-0682-4CFB-8D70-F43E4277BB73}" type="pres">
      <dgm:prSet presAssocID="{6CD0D7C1-1AD2-41C8-8465-7ACE343FC3B5}" presName="spacer" presStyleCnt="0"/>
      <dgm:spPr/>
    </dgm:pt>
    <dgm:pt modelId="{8EA1CD52-67E6-45EE-B973-22BCADA0A718}" type="pres">
      <dgm:prSet presAssocID="{26B758EE-DFB0-49D2-8B83-506529C9971B}" presName="parentText" presStyleLbl="node1" presStyleIdx="2" presStyleCnt="3">
        <dgm:presLayoutVars>
          <dgm:chMax val="0"/>
          <dgm:bulletEnabled val="1"/>
        </dgm:presLayoutVars>
      </dgm:prSet>
      <dgm:spPr/>
    </dgm:pt>
  </dgm:ptLst>
  <dgm:cxnLst>
    <dgm:cxn modelId="{14248A03-D332-4D9A-ACB1-FBB22F6554D9}" srcId="{46EAC136-2E1C-4CB3-A8A7-809B791C2591}" destId="{4903ADD9-F1EC-4D48-A5C5-67D9E07506D4}" srcOrd="1" destOrd="0" parTransId="{88BA4B9A-1587-4719-AE5D-F73A275E69B3}" sibTransId="{6CD0D7C1-1AD2-41C8-8465-7ACE343FC3B5}"/>
    <dgm:cxn modelId="{EF692620-2A2A-4361-9A6F-B0616A1BD108}" type="presOf" srcId="{694C028E-3B30-48D9-9B33-773FACC9FCE1}" destId="{D9F685CC-4506-4D4F-8B24-E2F6CDE3E156}" srcOrd="0" destOrd="0" presId="urn:microsoft.com/office/officeart/2005/8/layout/vList2"/>
    <dgm:cxn modelId="{AD946330-AE79-48FA-B309-B87A1645C458}" type="presOf" srcId="{46EAC136-2E1C-4CB3-A8A7-809B791C2591}" destId="{00D1CA33-7C25-4623-8711-71FE14730CBE}" srcOrd="0" destOrd="0" presId="urn:microsoft.com/office/officeart/2005/8/layout/vList2"/>
    <dgm:cxn modelId="{EF77266B-A7A2-4621-B1C8-F69DD1FBF7D4}" type="presOf" srcId="{26B758EE-DFB0-49D2-8B83-506529C9971B}" destId="{8EA1CD52-67E6-45EE-B973-22BCADA0A718}" srcOrd="0" destOrd="0" presId="urn:microsoft.com/office/officeart/2005/8/layout/vList2"/>
    <dgm:cxn modelId="{08FC02C6-45C8-4790-A612-B1EC5F69A7B6}" srcId="{46EAC136-2E1C-4CB3-A8A7-809B791C2591}" destId="{26B758EE-DFB0-49D2-8B83-506529C9971B}" srcOrd="2" destOrd="0" parTransId="{31537296-6262-4E46-87BA-6972F8EB1D52}" sibTransId="{433795DD-2868-4216-AB13-34AA970BBF74}"/>
    <dgm:cxn modelId="{7C3F11D4-B816-43AE-A0D4-25FB8EB4484A}" srcId="{46EAC136-2E1C-4CB3-A8A7-809B791C2591}" destId="{694C028E-3B30-48D9-9B33-773FACC9FCE1}" srcOrd="0" destOrd="0" parTransId="{89A846C5-0C72-4DC7-86EA-1769D1E41798}" sibTransId="{64510622-9BD6-4A4C-9F2D-EAC0EF642B82}"/>
    <dgm:cxn modelId="{CA071EFC-EDAF-43D8-BAF3-8E328901B3B0}" type="presOf" srcId="{4903ADD9-F1EC-4D48-A5C5-67D9E07506D4}" destId="{F54BF4B1-A0FE-411F-B4F7-44B9EEFA1960}" srcOrd="0" destOrd="0" presId="urn:microsoft.com/office/officeart/2005/8/layout/vList2"/>
    <dgm:cxn modelId="{D83BE57A-7C59-4545-86CC-0E71C4FBE6F8}" type="presParOf" srcId="{00D1CA33-7C25-4623-8711-71FE14730CBE}" destId="{D9F685CC-4506-4D4F-8B24-E2F6CDE3E156}" srcOrd="0" destOrd="0" presId="urn:microsoft.com/office/officeart/2005/8/layout/vList2"/>
    <dgm:cxn modelId="{B2AC1022-F8C6-45C4-9C2A-EC902FFBF09E}" type="presParOf" srcId="{00D1CA33-7C25-4623-8711-71FE14730CBE}" destId="{467B76A2-3170-4D1C-BA49-E7A8E808103F}" srcOrd="1" destOrd="0" presId="urn:microsoft.com/office/officeart/2005/8/layout/vList2"/>
    <dgm:cxn modelId="{1D3563F5-6D35-4F59-A554-F4F391B75CA5}" type="presParOf" srcId="{00D1CA33-7C25-4623-8711-71FE14730CBE}" destId="{F54BF4B1-A0FE-411F-B4F7-44B9EEFA1960}" srcOrd="2" destOrd="0" presId="urn:microsoft.com/office/officeart/2005/8/layout/vList2"/>
    <dgm:cxn modelId="{1C12781B-A81F-4196-BFD1-A934B2EAE99A}" type="presParOf" srcId="{00D1CA33-7C25-4623-8711-71FE14730CBE}" destId="{1248029F-0682-4CFB-8D70-F43E4277BB73}" srcOrd="3" destOrd="0" presId="urn:microsoft.com/office/officeart/2005/8/layout/vList2"/>
    <dgm:cxn modelId="{A2A4D3E0-63BD-4331-931F-1187FC163ACD}" type="presParOf" srcId="{00D1CA33-7C25-4623-8711-71FE14730CBE}" destId="{8EA1CD52-67E6-45EE-B973-22BCADA0A71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B5EED7-C0B4-4659-9DCC-BF2D95F693FE}"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F7DEA776-C108-4A8A-A044-613F30AB55D4}">
      <dgm:prSet/>
      <dgm:spPr/>
      <dgm:t>
        <a:bodyPr/>
        <a:lstStyle/>
        <a:p>
          <a:r>
            <a:rPr lang="en-GB"/>
            <a:t>Forcing someone to participate in religious practices they don’t want to</a:t>
          </a:r>
          <a:endParaRPr lang="en-US"/>
        </a:p>
      </dgm:t>
    </dgm:pt>
    <dgm:pt modelId="{E81E4DF1-BEB5-45E0-8558-39AA822A9366}" type="parTrans" cxnId="{6821E60C-F803-47F0-BDB2-8250CD6DCD85}">
      <dgm:prSet/>
      <dgm:spPr/>
      <dgm:t>
        <a:bodyPr/>
        <a:lstStyle/>
        <a:p>
          <a:endParaRPr lang="en-US"/>
        </a:p>
      </dgm:t>
    </dgm:pt>
    <dgm:pt modelId="{D792BB9F-D78B-46E6-85DB-6DDB9134DD1C}" type="sibTrans" cxnId="{6821E60C-F803-47F0-BDB2-8250CD6DCD85}">
      <dgm:prSet phldrT="01" phldr="0"/>
      <dgm:spPr/>
      <dgm:t>
        <a:bodyPr/>
        <a:lstStyle/>
        <a:p>
          <a:r>
            <a:rPr lang="en-US"/>
            <a:t>01</a:t>
          </a:r>
        </a:p>
      </dgm:t>
    </dgm:pt>
    <dgm:pt modelId="{884ED475-7856-48A7-AF7C-9ABB5B09CB07}">
      <dgm:prSet/>
      <dgm:spPr/>
      <dgm:t>
        <a:bodyPr/>
        <a:lstStyle/>
        <a:p>
          <a:r>
            <a:rPr lang="en-GB"/>
            <a:t>Preventing someone from practicing their religious beliefs</a:t>
          </a:r>
          <a:endParaRPr lang="en-US"/>
        </a:p>
      </dgm:t>
    </dgm:pt>
    <dgm:pt modelId="{7BC1EF79-0EE7-4E59-B0DA-FD9F2E783916}" type="parTrans" cxnId="{873D2BE8-F2DF-479D-9A9B-01C2FC15C648}">
      <dgm:prSet/>
      <dgm:spPr/>
      <dgm:t>
        <a:bodyPr/>
        <a:lstStyle/>
        <a:p>
          <a:endParaRPr lang="en-US"/>
        </a:p>
      </dgm:t>
    </dgm:pt>
    <dgm:pt modelId="{5DE7E1F5-261E-4F16-B994-C89CD553CF05}" type="sibTrans" cxnId="{873D2BE8-F2DF-479D-9A9B-01C2FC15C648}">
      <dgm:prSet phldrT="02" phldr="0"/>
      <dgm:spPr/>
      <dgm:t>
        <a:bodyPr/>
        <a:lstStyle/>
        <a:p>
          <a:r>
            <a:rPr lang="en-US"/>
            <a:t>02</a:t>
          </a:r>
        </a:p>
      </dgm:t>
    </dgm:pt>
    <dgm:pt modelId="{B81D6DCB-225C-4100-8281-7E7E476B3CBE}">
      <dgm:prSet/>
      <dgm:spPr/>
      <dgm:t>
        <a:bodyPr/>
        <a:lstStyle/>
        <a:p>
          <a:r>
            <a:rPr lang="en-GB"/>
            <a:t>Using religious teachings to force someone to stay in a relationship or marriage</a:t>
          </a:r>
          <a:endParaRPr lang="en-US"/>
        </a:p>
      </dgm:t>
    </dgm:pt>
    <dgm:pt modelId="{81429269-6709-4672-A376-B775BE230F33}" type="parTrans" cxnId="{39432A6A-9B76-4C97-BE34-5E32A03D67B2}">
      <dgm:prSet/>
      <dgm:spPr/>
      <dgm:t>
        <a:bodyPr/>
        <a:lstStyle/>
        <a:p>
          <a:endParaRPr lang="en-US"/>
        </a:p>
      </dgm:t>
    </dgm:pt>
    <dgm:pt modelId="{3D5DE375-589B-40EB-9E98-B8F1BF3CCBCE}" type="sibTrans" cxnId="{39432A6A-9B76-4C97-BE34-5E32A03D67B2}">
      <dgm:prSet phldrT="03" phldr="0"/>
      <dgm:spPr/>
      <dgm:t>
        <a:bodyPr/>
        <a:lstStyle/>
        <a:p>
          <a:r>
            <a:rPr lang="en-US"/>
            <a:t>03</a:t>
          </a:r>
        </a:p>
      </dgm:t>
    </dgm:pt>
    <dgm:pt modelId="{BEC76752-11BF-4DBC-A0F7-F29542C46136}">
      <dgm:prSet/>
      <dgm:spPr/>
      <dgm:t>
        <a:bodyPr/>
        <a:lstStyle/>
        <a:p>
          <a:r>
            <a:rPr lang="en-GB"/>
            <a:t>Using religious teachings to excuse or blame someone for violence or abuse</a:t>
          </a:r>
          <a:endParaRPr lang="en-US"/>
        </a:p>
      </dgm:t>
    </dgm:pt>
    <dgm:pt modelId="{D0319883-6849-4326-857F-8EDA4B224D5D}" type="parTrans" cxnId="{9705997B-3E32-4801-937C-F3A2DC2D1631}">
      <dgm:prSet/>
      <dgm:spPr/>
      <dgm:t>
        <a:bodyPr/>
        <a:lstStyle/>
        <a:p>
          <a:endParaRPr lang="en-US"/>
        </a:p>
      </dgm:t>
    </dgm:pt>
    <dgm:pt modelId="{A9CF3E6F-9299-4789-ACF4-5ACCAF1DEC1D}" type="sibTrans" cxnId="{9705997B-3E32-4801-937C-F3A2DC2D1631}">
      <dgm:prSet phldrT="04" phldr="0"/>
      <dgm:spPr/>
      <dgm:t>
        <a:bodyPr/>
        <a:lstStyle/>
        <a:p>
          <a:r>
            <a:rPr lang="en-US"/>
            <a:t>04</a:t>
          </a:r>
        </a:p>
      </dgm:t>
    </dgm:pt>
    <dgm:pt modelId="{06DA3316-85FE-4830-A0FD-AEE07E770F43}">
      <dgm:prSet/>
      <dgm:spPr/>
      <dgm:t>
        <a:bodyPr/>
        <a:lstStyle/>
        <a:p>
          <a:r>
            <a:rPr lang="en-GB"/>
            <a:t>Using religious teachings to pressure someone into a marriage they don’t want</a:t>
          </a:r>
          <a:endParaRPr lang="en-US"/>
        </a:p>
      </dgm:t>
    </dgm:pt>
    <dgm:pt modelId="{A6521EBC-D06A-40FE-AFDA-6744A6A5E086}" type="parTrans" cxnId="{46BA33B2-73C5-4324-925E-CF8EC1BDE635}">
      <dgm:prSet/>
      <dgm:spPr/>
      <dgm:t>
        <a:bodyPr/>
        <a:lstStyle/>
        <a:p>
          <a:endParaRPr lang="en-US"/>
        </a:p>
      </dgm:t>
    </dgm:pt>
    <dgm:pt modelId="{2882F15B-9FEA-470A-B74E-E0562F30EB00}" type="sibTrans" cxnId="{46BA33B2-73C5-4324-925E-CF8EC1BDE635}">
      <dgm:prSet phldrT="05" phldr="0"/>
      <dgm:spPr/>
      <dgm:t>
        <a:bodyPr/>
        <a:lstStyle/>
        <a:p>
          <a:r>
            <a:rPr lang="en-US"/>
            <a:t>05</a:t>
          </a:r>
        </a:p>
      </dgm:t>
    </dgm:pt>
    <dgm:pt modelId="{DE3D8798-080D-4872-9E28-E440286ABC24}" type="pres">
      <dgm:prSet presAssocID="{20B5EED7-C0B4-4659-9DCC-BF2D95F693FE}" presName="Name0" presStyleCnt="0">
        <dgm:presLayoutVars>
          <dgm:animLvl val="lvl"/>
          <dgm:resizeHandles val="exact"/>
        </dgm:presLayoutVars>
      </dgm:prSet>
      <dgm:spPr/>
    </dgm:pt>
    <dgm:pt modelId="{361A6ADC-50FB-40DE-87AA-DB0B1DFA4F42}" type="pres">
      <dgm:prSet presAssocID="{F7DEA776-C108-4A8A-A044-613F30AB55D4}" presName="compositeNode" presStyleCnt="0">
        <dgm:presLayoutVars>
          <dgm:bulletEnabled val="1"/>
        </dgm:presLayoutVars>
      </dgm:prSet>
      <dgm:spPr/>
    </dgm:pt>
    <dgm:pt modelId="{1A5488BD-EE21-48C5-92BC-403D242A19AD}" type="pres">
      <dgm:prSet presAssocID="{F7DEA776-C108-4A8A-A044-613F30AB55D4}" presName="bgRect" presStyleLbl="alignNode1" presStyleIdx="0" presStyleCnt="5"/>
      <dgm:spPr/>
    </dgm:pt>
    <dgm:pt modelId="{EE9EA1D0-253E-4F8A-AD49-1E0B595CBECE}" type="pres">
      <dgm:prSet presAssocID="{D792BB9F-D78B-46E6-85DB-6DDB9134DD1C}" presName="sibTransNodeRect" presStyleLbl="alignNode1" presStyleIdx="0" presStyleCnt="5">
        <dgm:presLayoutVars>
          <dgm:chMax val="0"/>
          <dgm:bulletEnabled val="1"/>
        </dgm:presLayoutVars>
      </dgm:prSet>
      <dgm:spPr/>
    </dgm:pt>
    <dgm:pt modelId="{DCB64FBE-CABB-4EBD-A835-831847634190}" type="pres">
      <dgm:prSet presAssocID="{F7DEA776-C108-4A8A-A044-613F30AB55D4}" presName="nodeRect" presStyleLbl="alignNode1" presStyleIdx="0" presStyleCnt="5">
        <dgm:presLayoutVars>
          <dgm:bulletEnabled val="1"/>
        </dgm:presLayoutVars>
      </dgm:prSet>
      <dgm:spPr/>
    </dgm:pt>
    <dgm:pt modelId="{4C25181D-82B7-40FE-BBF2-145023570785}" type="pres">
      <dgm:prSet presAssocID="{D792BB9F-D78B-46E6-85DB-6DDB9134DD1C}" presName="sibTrans" presStyleCnt="0"/>
      <dgm:spPr/>
    </dgm:pt>
    <dgm:pt modelId="{D54E8EC1-7425-4F8D-8138-37EF95347F07}" type="pres">
      <dgm:prSet presAssocID="{884ED475-7856-48A7-AF7C-9ABB5B09CB07}" presName="compositeNode" presStyleCnt="0">
        <dgm:presLayoutVars>
          <dgm:bulletEnabled val="1"/>
        </dgm:presLayoutVars>
      </dgm:prSet>
      <dgm:spPr/>
    </dgm:pt>
    <dgm:pt modelId="{285F8E4B-29A0-4E1C-ABFF-92FB1A04FEB1}" type="pres">
      <dgm:prSet presAssocID="{884ED475-7856-48A7-AF7C-9ABB5B09CB07}" presName="bgRect" presStyleLbl="alignNode1" presStyleIdx="1" presStyleCnt="5"/>
      <dgm:spPr/>
    </dgm:pt>
    <dgm:pt modelId="{C1BF72EB-3DAA-49A7-B2B9-47B068F4231D}" type="pres">
      <dgm:prSet presAssocID="{5DE7E1F5-261E-4F16-B994-C89CD553CF05}" presName="sibTransNodeRect" presStyleLbl="alignNode1" presStyleIdx="1" presStyleCnt="5">
        <dgm:presLayoutVars>
          <dgm:chMax val="0"/>
          <dgm:bulletEnabled val="1"/>
        </dgm:presLayoutVars>
      </dgm:prSet>
      <dgm:spPr/>
    </dgm:pt>
    <dgm:pt modelId="{87073DE1-BA1F-4EA6-A8A3-9B90C53BD9E7}" type="pres">
      <dgm:prSet presAssocID="{884ED475-7856-48A7-AF7C-9ABB5B09CB07}" presName="nodeRect" presStyleLbl="alignNode1" presStyleIdx="1" presStyleCnt="5">
        <dgm:presLayoutVars>
          <dgm:bulletEnabled val="1"/>
        </dgm:presLayoutVars>
      </dgm:prSet>
      <dgm:spPr/>
    </dgm:pt>
    <dgm:pt modelId="{37FA7280-F02C-48A6-BBB2-7A025B19C73B}" type="pres">
      <dgm:prSet presAssocID="{5DE7E1F5-261E-4F16-B994-C89CD553CF05}" presName="sibTrans" presStyleCnt="0"/>
      <dgm:spPr/>
    </dgm:pt>
    <dgm:pt modelId="{D720822B-0113-48CD-A01B-6BECB942815D}" type="pres">
      <dgm:prSet presAssocID="{B81D6DCB-225C-4100-8281-7E7E476B3CBE}" presName="compositeNode" presStyleCnt="0">
        <dgm:presLayoutVars>
          <dgm:bulletEnabled val="1"/>
        </dgm:presLayoutVars>
      </dgm:prSet>
      <dgm:spPr/>
    </dgm:pt>
    <dgm:pt modelId="{E7E10594-10F4-4232-9097-3CF3B3866F08}" type="pres">
      <dgm:prSet presAssocID="{B81D6DCB-225C-4100-8281-7E7E476B3CBE}" presName="bgRect" presStyleLbl="alignNode1" presStyleIdx="2" presStyleCnt="5"/>
      <dgm:spPr/>
    </dgm:pt>
    <dgm:pt modelId="{54F5F46E-D7EB-403B-BEF7-BFE448281B88}" type="pres">
      <dgm:prSet presAssocID="{3D5DE375-589B-40EB-9E98-B8F1BF3CCBCE}" presName="sibTransNodeRect" presStyleLbl="alignNode1" presStyleIdx="2" presStyleCnt="5">
        <dgm:presLayoutVars>
          <dgm:chMax val="0"/>
          <dgm:bulletEnabled val="1"/>
        </dgm:presLayoutVars>
      </dgm:prSet>
      <dgm:spPr/>
    </dgm:pt>
    <dgm:pt modelId="{164ADE2F-E4B1-41C2-BFC4-1F12B849868F}" type="pres">
      <dgm:prSet presAssocID="{B81D6DCB-225C-4100-8281-7E7E476B3CBE}" presName="nodeRect" presStyleLbl="alignNode1" presStyleIdx="2" presStyleCnt="5">
        <dgm:presLayoutVars>
          <dgm:bulletEnabled val="1"/>
        </dgm:presLayoutVars>
      </dgm:prSet>
      <dgm:spPr/>
    </dgm:pt>
    <dgm:pt modelId="{8F6B9470-CDE0-4266-A928-977D91413E15}" type="pres">
      <dgm:prSet presAssocID="{3D5DE375-589B-40EB-9E98-B8F1BF3CCBCE}" presName="sibTrans" presStyleCnt="0"/>
      <dgm:spPr/>
    </dgm:pt>
    <dgm:pt modelId="{77C87BB1-B439-44FB-8BF4-3A5AC51356C8}" type="pres">
      <dgm:prSet presAssocID="{BEC76752-11BF-4DBC-A0F7-F29542C46136}" presName="compositeNode" presStyleCnt="0">
        <dgm:presLayoutVars>
          <dgm:bulletEnabled val="1"/>
        </dgm:presLayoutVars>
      </dgm:prSet>
      <dgm:spPr/>
    </dgm:pt>
    <dgm:pt modelId="{FCE686E8-A0B1-4C11-8F8B-8BD1E9EC788B}" type="pres">
      <dgm:prSet presAssocID="{BEC76752-11BF-4DBC-A0F7-F29542C46136}" presName="bgRect" presStyleLbl="alignNode1" presStyleIdx="3" presStyleCnt="5"/>
      <dgm:spPr/>
    </dgm:pt>
    <dgm:pt modelId="{A83E82F7-E666-411A-A507-19D26B318C5A}" type="pres">
      <dgm:prSet presAssocID="{A9CF3E6F-9299-4789-ACF4-5ACCAF1DEC1D}" presName="sibTransNodeRect" presStyleLbl="alignNode1" presStyleIdx="3" presStyleCnt="5">
        <dgm:presLayoutVars>
          <dgm:chMax val="0"/>
          <dgm:bulletEnabled val="1"/>
        </dgm:presLayoutVars>
      </dgm:prSet>
      <dgm:spPr/>
    </dgm:pt>
    <dgm:pt modelId="{7A80C0ED-B892-40A6-9F4F-164DA1522BD8}" type="pres">
      <dgm:prSet presAssocID="{BEC76752-11BF-4DBC-A0F7-F29542C46136}" presName="nodeRect" presStyleLbl="alignNode1" presStyleIdx="3" presStyleCnt="5">
        <dgm:presLayoutVars>
          <dgm:bulletEnabled val="1"/>
        </dgm:presLayoutVars>
      </dgm:prSet>
      <dgm:spPr/>
    </dgm:pt>
    <dgm:pt modelId="{E82878C6-10F7-40B0-9A26-94143AC89102}" type="pres">
      <dgm:prSet presAssocID="{A9CF3E6F-9299-4789-ACF4-5ACCAF1DEC1D}" presName="sibTrans" presStyleCnt="0"/>
      <dgm:spPr/>
    </dgm:pt>
    <dgm:pt modelId="{7F4D98FE-69DA-45C6-A71D-8E039C519671}" type="pres">
      <dgm:prSet presAssocID="{06DA3316-85FE-4830-A0FD-AEE07E770F43}" presName="compositeNode" presStyleCnt="0">
        <dgm:presLayoutVars>
          <dgm:bulletEnabled val="1"/>
        </dgm:presLayoutVars>
      </dgm:prSet>
      <dgm:spPr/>
    </dgm:pt>
    <dgm:pt modelId="{CFBBF934-99B1-4A89-B8D2-E8159F2E448E}" type="pres">
      <dgm:prSet presAssocID="{06DA3316-85FE-4830-A0FD-AEE07E770F43}" presName="bgRect" presStyleLbl="alignNode1" presStyleIdx="4" presStyleCnt="5"/>
      <dgm:spPr/>
    </dgm:pt>
    <dgm:pt modelId="{68681268-EED9-484F-9B40-BA7E9D4CF34B}" type="pres">
      <dgm:prSet presAssocID="{2882F15B-9FEA-470A-B74E-E0562F30EB00}" presName="sibTransNodeRect" presStyleLbl="alignNode1" presStyleIdx="4" presStyleCnt="5">
        <dgm:presLayoutVars>
          <dgm:chMax val="0"/>
          <dgm:bulletEnabled val="1"/>
        </dgm:presLayoutVars>
      </dgm:prSet>
      <dgm:spPr/>
    </dgm:pt>
    <dgm:pt modelId="{98C7CBF9-BC86-4A39-A1A0-44D5B005913A}" type="pres">
      <dgm:prSet presAssocID="{06DA3316-85FE-4830-A0FD-AEE07E770F43}" presName="nodeRect" presStyleLbl="alignNode1" presStyleIdx="4" presStyleCnt="5">
        <dgm:presLayoutVars>
          <dgm:bulletEnabled val="1"/>
        </dgm:presLayoutVars>
      </dgm:prSet>
      <dgm:spPr/>
    </dgm:pt>
  </dgm:ptLst>
  <dgm:cxnLst>
    <dgm:cxn modelId="{6821E60C-F803-47F0-BDB2-8250CD6DCD85}" srcId="{20B5EED7-C0B4-4659-9DCC-BF2D95F693FE}" destId="{F7DEA776-C108-4A8A-A044-613F30AB55D4}" srcOrd="0" destOrd="0" parTransId="{E81E4DF1-BEB5-45E0-8558-39AA822A9366}" sibTransId="{D792BB9F-D78B-46E6-85DB-6DDB9134DD1C}"/>
    <dgm:cxn modelId="{A2F4A930-5FED-4BC1-A564-9FA46C4767A5}" type="presOf" srcId="{F7DEA776-C108-4A8A-A044-613F30AB55D4}" destId="{1A5488BD-EE21-48C5-92BC-403D242A19AD}" srcOrd="0" destOrd="0" presId="urn:microsoft.com/office/officeart/2016/7/layout/LinearBlockProcessNumbered"/>
    <dgm:cxn modelId="{C4A75836-0203-40E0-A3DC-605D3E87EAD0}" type="presOf" srcId="{5DE7E1F5-261E-4F16-B994-C89CD553CF05}" destId="{C1BF72EB-3DAA-49A7-B2B9-47B068F4231D}" srcOrd="0" destOrd="0" presId="urn:microsoft.com/office/officeart/2016/7/layout/LinearBlockProcessNumbered"/>
    <dgm:cxn modelId="{B367753A-F7B9-424B-A889-2E1AABAB309D}" type="presOf" srcId="{20B5EED7-C0B4-4659-9DCC-BF2D95F693FE}" destId="{DE3D8798-080D-4872-9E28-E440286ABC24}" srcOrd="0" destOrd="0" presId="urn:microsoft.com/office/officeart/2016/7/layout/LinearBlockProcessNumbered"/>
    <dgm:cxn modelId="{A7B7F340-ABB0-4C27-A41F-057803E45901}" type="presOf" srcId="{B81D6DCB-225C-4100-8281-7E7E476B3CBE}" destId="{164ADE2F-E4B1-41C2-BFC4-1F12B849868F}" srcOrd="1" destOrd="0" presId="urn:microsoft.com/office/officeart/2016/7/layout/LinearBlockProcessNumbered"/>
    <dgm:cxn modelId="{EAA8515B-2371-4452-99B7-65442A0F9D3D}" type="presOf" srcId="{06DA3316-85FE-4830-A0FD-AEE07E770F43}" destId="{98C7CBF9-BC86-4A39-A1A0-44D5B005913A}" srcOrd="1" destOrd="0" presId="urn:microsoft.com/office/officeart/2016/7/layout/LinearBlockProcessNumbered"/>
    <dgm:cxn modelId="{272EA55E-122A-4453-8AC5-FD957B04CF39}" type="presOf" srcId="{A9CF3E6F-9299-4789-ACF4-5ACCAF1DEC1D}" destId="{A83E82F7-E666-411A-A507-19D26B318C5A}" srcOrd="0" destOrd="0" presId="urn:microsoft.com/office/officeart/2016/7/layout/LinearBlockProcessNumbered"/>
    <dgm:cxn modelId="{CB3DAD67-8F60-4CE8-98E7-91D03868DB83}" type="presOf" srcId="{884ED475-7856-48A7-AF7C-9ABB5B09CB07}" destId="{87073DE1-BA1F-4EA6-A8A3-9B90C53BD9E7}" srcOrd="1" destOrd="0" presId="urn:microsoft.com/office/officeart/2016/7/layout/LinearBlockProcessNumbered"/>
    <dgm:cxn modelId="{39432A6A-9B76-4C97-BE34-5E32A03D67B2}" srcId="{20B5EED7-C0B4-4659-9DCC-BF2D95F693FE}" destId="{B81D6DCB-225C-4100-8281-7E7E476B3CBE}" srcOrd="2" destOrd="0" parTransId="{81429269-6709-4672-A376-B775BE230F33}" sibTransId="{3D5DE375-589B-40EB-9E98-B8F1BF3CCBCE}"/>
    <dgm:cxn modelId="{5BC1364B-3B32-4BAD-A0FB-C2B65A148278}" type="presOf" srcId="{3D5DE375-589B-40EB-9E98-B8F1BF3CCBCE}" destId="{54F5F46E-D7EB-403B-BEF7-BFE448281B88}" srcOrd="0" destOrd="0" presId="urn:microsoft.com/office/officeart/2016/7/layout/LinearBlockProcessNumbered"/>
    <dgm:cxn modelId="{9705997B-3E32-4801-937C-F3A2DC2D1631}" srcId="{20B5EED7-C0B4-4659-9DCC-BF2D95F693FE}" destId="{BEC76752-11BF-4DBC-A0F7-F29542C46136}" srcOrd="3" destOrd="0" parTransId="{D0319883-6849-4326-857F-8EDA4B224D5D}" sibTransId="{A9CF3E6F-9299-4789-ACF4-5ACCAF1DEC1D}"/>
    <dgm:cxn modelId="{B037EE83-CEE3-487D-910B-15E9C605207E}" type="presOf" srcId="{2882F15B-9FEA-470A-B74E-E0562F30EB00}" destId="{68681268-EED9-484F-9B40-BA7E9D4CF34B}" srcOrd="0" destOrd="0" presId="urn:microsoft.com/office/officeart/2016/7/layout/LinearBlockProcessNumbered"/>
    <dgm:cxn modelId="{EE870196-6021-4FE1-B42E-DAAB35619CF5}" type="presOf" srcId="{D792BB9F-D78B-46E6-85DB-6DDB9134DD1C}" destId="{EE9EA1D0-253E-4F8A-AD49-1E0B595CBECE}" srcOrd="0" destOrd="0" presId="urn:microsoft.com/office/officeart/2016/7/layout/LinearBlockProcessNumbered"/>
    <dgm:cxn modelId="{46BA33B2-73C5-4324-925E-CF8EC1BDE635}" srcId="{20B5EED7-C0B4-4659-9DCC-BF2D95F693FE}" destId="{06DA3316-85FE-4830-A0FD-AEE07E770F43}" srcOrd="4" destOrd="0" parTransId="{A6521EBC-D06A-40FE-AFDA-6744A6A5E086}" sibTransId="{2882F15B-9FEA-470A-B74E-E0562F30EB00}"/>
    <dgm:cxn modelId="{0C718FCC-C4AC-47DA-BAFF-63C703FAEF8B}" type="presOf" srcId="{06DA3316-85FE-4830-A0FD-AEE07E770F43}" destId="{CFBBF934-99B1-4A89-B8D2-E8159F2E448E}" srcOrd="0" destOrd="0" presId="urn:microsoft.com/office/officeart/2016/7/layout/LinearBlockProcessNumbered"/>
    <dgm:cxn modelId="{06346CCF-1B78-406F-AE68-43B0FB290027}" type="presOf" srcId="{BEC76752-11BF-4DBC-A0F7-F29542C46136}" destId="{FCE686E8-A0B1-4C11-8F8B-8BD1E9EC788B}" srcOrd="0" destOrd="0" presId="urn:microsoft.com/office/officeart/2016/7/layout/LinearBlockProcessNumbered"/>
    <dgm:cxn modelId="{316275E4-891A-42FF-9A8D-01DB2C750FCD}" type="presOf" srcId="{B81D6DCB-225C-4100-8281-7E7E476B3CBE}" destId="{E7E10594-10F4-4232-9097-3CF3B3866F08}" srcOrd="0" destOrd="0" presId="urn:microsoft.com/office/officeart/2016/7/layout/LinearBlockProcessNumbered"/>
    <dgm:cxn modelId="{D6F9D8E4-21B0-4290-BE88-A5E784A4E4A7}" type="presOf" srcId="{884ED475-7856-48A7-AF7C-9ABB5B09CB07}" destId="{285F8E4B-29A0-4E1C-ABFF-92FB1A04FEB1}" srcOrd="0" destOrd="0" presId="urn:microsoft.com/office/officeart/2016/7/layout/LinearBlockProcessNumbered"/>
    <dgm:cxn modelId="{873D2BE8-F2DF-479D-9A9B-01C2FC15C648}" srcId="{20B5EED7-C0B4-4659-9DCC-BF2D95F693FE}" destId="{884ED475-7856-48A7-AF7C-9ABB5B09CB07}" srcOrd="1" destOrd="0" parTransId="{7BC1EF79-0EE7-4E59-B0DA-FD9F2E783916}" sibTransId="{5DE7E1F5-261E-4F16-B994-C89CD553CF05}"/>
    <dgm:cxn modelId="{FE8B8BF4-DDDF-48A7-83BA-01FF411F3231}" type="presOf" srcId="{F7DEA776-C108-4A8A-A044-613F30AB55D4}" destId="{DCB64FBE-CABB-4EBD-A835-831847634190}" srcOrd="1" destOrd="0" presId="urn:microsoft.com/office/officeart/2016/7/layout/LinearBlockProcessNumbered"/>
    <dgm:cxn modelId="{1573CFF5-98FC-4E07-9FFE-1F0534080F12}" type="presOf" srcId="{BEC76752-11BF-4DBC-A0F7-F29542C46136}" destId="{7A80C0ED-B892-40A6-9F4F-164DA1522BD8}" srcOrd="1" destOrd="0" presId="urn:microsoft.com/office/officeart/2016/7/layout/LinearBlockProcessNumbered"/>
    <dgm:cxn modelId="{6C0331AC-1DE0-44AD-8D15-7792F6F0C1A0}" type="presParOf" srcId="{DE3D8798-080D-4872-9E28-E440286ABC24}" destId="{361A6ADC-50FB-40DE-87AA-DB0B1DFA4F42}" srcOrd="0" destOrd="0" presId="urn:microsoft.com/office/officeart/2016/7/layout/LinearBlockProcessNumbered"/>
    <dgm:cxn modelId="{7BE2C117-8803-467E-8666-14D6641729EC}" type="presParOf" srcId="{361A6ADC-50FB-40DE-87AA-DB0B1DFA4F42}" destId="{1A5488BD-EE21-48C5-92BC-403D242A19AD}" srcOrd="0" destOrd="0" presId="urn:microsoft.com/office/officeart/2016/7/layout/LinearBlockProcessNumbered"/>
    <dgm:cxn modelId="{9FF5A306-8ED4-48E9-B9D7-450B55B9957E}" type="presParOf" srcId="{361A6ADC-50FB-40DE-87AA-DB0B1DFA4F42}" destId="{EE9EA1D0-253E-4F8A-AD49-1E0B595CBECE}" srcOrd="1" destOrd="0" presId="urn:microsoft.com/office/officeart/2016/7/layout/LinearBlockProcessNumbered"/>
    <dgm:cxn modelId="{258A5069-D4D0-4220-AB40-0FFD29B2F441}" type="presParOf" srcId="{361A6ADC-50FB-40DE-87AA-DB0B1DFA4F42}" destId="{DCB64FBE-CABB-4EBD-A835-831847634190}" srcOrd="2" destOrd="0" presId="urn:microsoft.com/office/officeart/2016/7/layout/LinearBlockProcessNumbered"/>
    <dgm:cxn modelId="{CACF77B1-90A0-49E2-973E-13E8CE08A5A1}" type="presParOf" srcId="{DE3D8798-080D-4872-9E28-E440286ABC24}" destId="{4C25181D-82B7-40FE-BBF2-145023570785}" srcOrd="1" destOrd="0" presId="urn:microsoft.com/office/officeart/2016/7/layout/LinearBlockProcessNumbered"/>
    <dgm:cxn modelId="{E82A6DF0-D24E-43FA-89FA-B462CCD9705B}" type="presParOf" srcId="{DE3D8798-080D-4872-9E28-E440286ABC24}" destId="{D54E8EC1-7425-4F8D-8138-37EF95347F07}" srcOrd="2" destOrd="0" presId="urn:microsoft.com/office/officeart/2016/7/layout/LinearBlockProcessNumbered"/>
    <dgm:cxn modelId="{D3859E17-7E40-4A0E-9246-80347EDF1F7E}" type="presParOf" srcId="{D54E8EC1-7425-4F8D-8138-37EF95347F07}" destId="{285F8E4B-29A0-4E1C-ABFF-92FB1A04FEB1}" srcOrd="0" destOrd="0" presId="urn:microsoft.com/office/officeart/2016/7/layout/LinearBlockProcessNumbered"/>
    <dgm:cxn modelId="{F0D8BA8E-F3C5-4931-8439-F62DD5E52C43}" type="presParOf" srcId="{D54E8EC1-7425-4F8D-8138-37EF95347F07}" destId="{C1BF72EB-3DAA-49A7-B2B9-47B068F4231D}" srcOrd="1" destOrd="0" presId="urn:microsoft.com/office/officeart/2016/7/layout/LinearBlockProcessNumbered"/>
    <dgm:cxn modelId="{FE4800F8-F412-41EA-B794-E3072C5A71BC}" type="presParOf" srcId="{D54E8EC1-7425-4F8D-8138-37EF95347F07}" destId="{87073DE1-BA1F-4EA6-A8A3-9B90C53BD9E7}" srcOrd="2" destOrd="0" presId="urn:microsoft.com/office/officeart/2016/7/layout/LinearBlockProcessNumbered"/>
    <dgm:cxn modelId="{FBF3F333-2D88-4A7A-BF79-F1B4D3264F0B}" type="presParOf" srcId="{DE3D8798-080D-4872-9E28-E440286ABC24}" destId="{37FA7280-F02C-48A6-BBB2-7A025B19C73B}" srcOrd="3" destOrd="0" presId="urn:microsoft.com/office/officeart/2016/7/layout/LinearBlockProcessNumbered"/>
    <dgm:cxn modelId="{45BB013B-F343-4B5E-BFEB-F8743CC83678}" type="presParOf" srcId="{DE3D8798-080D-4872-9E28-E440286ABC24}" destId="{D720822B-0113-48CD-A01B-6BECB942815D}" srcOrd="4" destOrd="0" presId="urn:microsoft.com/office/officeart/2016/7/layout/LinearBlockProcessNumbered"/>
    <dgm:cxn modelId="{77A04EA1-2DC0-4DAF-A510-9DCE7A1A8D45}" type="presParOf" srcId="{D720822B-0113-48CD-A01B-6BECB942815D}" destId="{E7E10594-10F4-4232-9097-3CF3B3866F08}" srcOrd="0" destOrd="0" presId="urn:microsoft.com/office/officeart/2016/7/layout/LinearBlockProcessNumbered"/>
    <dgm:cxn modelId="{7D5D089C-CE9C-43E3-9995-F4DC963319F8}" type="presParOf" srcId="{D720822B-0113-48CD-A01B-6BECB942815D}" destId="{54F5F46E-D7EB-403B-BEF7-BFE448281B88}" srcOrd="1" destOrd="0" presId="urn:microsoft.com/office/officeart/2016/7/layout/LinearBlockProcessNumbered"/>
    <dgm:cxn modelId="{38E12351-2E4E-4399-9CFD-4058BA90C266}" type="presParOf" srcId="{D720822B-0113-48CD-A01B-6BECB942815D}" destId="{164ADE2F-E4B1-41C2-BFC4-1F12B849868F}" srcOrd="2" destOrd="0" presId="urn:microsoft.com/office/officeart/2016/7/layout/LinearBlockProcessNumbered"/>
    <dgm:cxn modelId="{3B12F989-81C0-4675-9C08-656015E92961}" type="presParOf" srcId="{DE3D8798-080D-4872-9E28-E440286ABC24}" destId="{8F6B9470-CDE0-4266-A928-977D91413E15}" srcOrd="5" destOrd="0" presId="urn:microsoft.com/office/officeart/2016/7/layout/LinearBlockProcessNumbered"/>
    <dgm:cxn modelId="{412DDD6A-98B4-4563-97FA-B185C92F9F34}" type="presParOf" srcId="{DE3D8798-080D-4872-9E28-E440286ABC24}" destId="{77C87BB1-B439-44FB-8BF4-3A5AC51356C8}" srcOrd="6" destOrd="0" presId="urn:microsoft.com/office/officeart/2016/7/layout/LinearBlockProcessNumbered"/>
    <dgm:cxn modelId="{CFCAA89D-4588-4D81-BA5A-8C4C7090F7A5}" type="presParOf" srcId="{77C87BB1-B439-44FB-8BF4-3A5AC51356C8}" destId="{FCE686E8-A0B1-4C11-8F8B-8BD1E9EC788B}" srcOrd="0" destOrd="0" presId="urn:microsoft.com/office/officeart/2016/7/layout/LinearBlockProcessNumbered"/>
    <dgm:cxn modelId="{DB23652F-C7FC-45B0-96E5-20125C74FECA}" type="presParOf" srcId="{77C87BB1-B439-44FB-8BF4-3A5AC51356C8}" destId="{A83E82F7-E666-411A-A507-19D26B318C5A}" srcOrd="1" destOrd="0" presId="urn:microsoft.com/office/officeart/2016/7/layout/LinearBlockProcessNumbered"/>
    <dgm:cxn modelId="{CE196DBA-4951-452D-A5B3-02BBA37E7086}" type="presParOf" srcId="{77C87BB1-B439-44FB-8BF4-3A5AC51356C8}" destId="{7A80C0ED-B892-40A6-9F4F-164DA1522BD8}" srcOrd="2" destOrd="0" presId="urn:microsoft.com/office/officeart/2016/7/layout/LinearBlockProcessNumbered"/>
    <dgm:cxn modelId="{1FBD80F0-943F-44F8-983C-A5E8852050C3}" type="presParOf" srcId="{DE3D8798-080D-4872-9E28-E440286ABC24}" destId="{E82878C6-10F7-40B0-9A26-94143AC89102}" srcOrd="7" destOrd="0" presId="urn:microsoft.com/office/officeart/2016/7/layout/LinearBlockProcessNumbered"/>
    <dgm:cxn modelId="{CAAB8FDB-33D3-4828-A683-6916D43C6E09}" type="presParOf" srcId="{DE3D8798-080D-4872-9E28-E440286ABC24}" destId="{7F4D98FE-69DA-45C6-A71D-8E039C519671}" srcOrd="8" destOrd="0" presId="urn:microsoft.com/office/officeart/2016/7/layout/LinearBlockProcessNumbered"/>
    <dgm:cxn modelId="{63AEE9AD-3EB5-4F70-AF3E-13A8D4AEF904}" type="presParOf" srcId="{7F4D98FE-69DA-45C6-A71D-8E039C519671}" destId="{CFBBF934-99B1-4A89-B8D2-E8159F2E448E}" srcOrd="0" destOrd="0" presId="urn:microsoft.com/office/officeart/2016/7/layout/LinearBlockProcessNumbered"/>
    <dgm:cxn modelId="{556DAD5E-B896-41E4-9409-226B039A88C6}" type="presParOf" srcId="{7F4D98FE-69DA-45C6-A71D-8E039C519671}" destId="{68681268-EED9-484F-9B40-BA7E9D4CF34B}" srcOrd="1" destOrd="0" presId="urn:microsoft.com/office/officeart/2016/7/layout/LinearBlockProcessNumbered"/>
    <dgm:cxn modelId="{2380E95D-745B-4F63-A52B-00A214EDC69A}" type="presParOf" srcId="{7F4D98FE-69DA-45C6-A71D-8E039C519671}" destId="{98C7CBF9-BC86-4A39-A1A0-44D5B005913A}"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2F6265-D8D7-4234-A5F7-407A8591C9C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C592615-E3D3-46B5-8428-02CCA1E0971B}">
      <dgm:prSet/>
      <dgm:spPr/>
      <dgm:t>
        <a:bodyPr/>
        <a:lstStyle/>
        <a:p>
          <a:r>
            <a:rPr lang="en-GB"/>
            <a:t>Children and young people can be groomed online or in the real world, by a stranger or someone they know – a family member, friend or professional. </a:t>
          </a:r>
          <a:endParaRPr lang="en-US"/>
        </a:p>
      </dgm:t>
    </dgm:pt>
    <dgm:pt modelId="{828022BF-1407-4603-9321-5297338C3A64}" type="parTrans" cxnId="{16412FCE-1E4F-4D3A-BA3E-BCD9533E20BE}">
      <dgm:prSet/>
      <dgm:spPr/>
      <dgm:t>
        <a:bodyPr/>
        <a:lstStyle/>
        <a:p>
          <a:endParaRPr lang="en-US"/>
        </a:p>
      </dgm:t>
    </dgm:pt>
    <dgm:pt modelId="{CA768452-5067-42E7-96D6-6366C76E795D}" type="sibTrans" cxnId="{16412FCE-1E4F-4D3A-BA3E-BCD9533E20BE}">
      <dgm:prSet/>
      <dgm:spPr/>
      <dgm:t>
        <a:bodyPr/>
        <a:lstStyle/>
        <a:p>
          <a:endParaRPr lang="en-US"/>
        </a:p>
      </dgm:t>
    </dgm:pt>
    <dgm:pt modelId="{55FD293E-916C-4EE4-855E-DAF81EA573E3}">
      <dgm:prSet/>
      <dgm:spPr/>
      <dgm:t>
        <a:bodyPr/>
        <a:lstStyle/>
        <a:p>
          <a:r>
            <a:rPr lang="en-GB"/>
            <a:t>Grooming is building a relationship, trust and emotional connection with someone so they can manipulate, exploit and abuse them. </a:t>
          </a:r>
          <a:endParaRPr lang="en-US"/>
        </a:p>
      </dgm:t>
    </dgm:pt>
    <dgm:pt modelId="{859062B5-9CF7-4109-AE4E-AF5F01415212}" type="parTrans" cxnId="{CA28D911-517B-4AD7-8EA5-DB2B1B6B8F06}">
      <dgm:prSet/>
      <dgm:spPr/>
      <dgm:t>
        <a:bodyPr/>
        <a:lstStyle/>
        <a:p>
          <a:endParaRPr lang="en-US"/>
        </a:p>
      </dgm:t>
    </dgm:pt>
    <dgm:pt modelId="{9DE95A0B-3F0C-4B22-B0C0-BB85AE64E36D}" type="sibTrans" cxnId="{CA28D911-517B-4AD7-8EA5-DB2B1B6B8F06}">
      <dgm:prSet/>
      <dgm:spPr/>
      <dgm:t>
        <a:bodyPr/>
        <a:lstStyle/>
        <a:p>
          <a:endParaRPr lang="en-US"/>
        </a:p>
      </dgm:t>
    </dgm:pt>
    <dgm:pt modelId="{5524FDD2-921A-4E0B-BC82-9C43D5C8FE19}" type="pres">
      <dgm:prSet presAssocID="{572F6265-D8D7-4234-A5F7-407A8591C9C2}" presName="hierChild1" presStyleCnt="0">
        <dgm:presLayoutVars>
          <dgm:chPref val="1"/>
          <dgm:dir/>
          <dgm:animOne val="branch"/>
          <dgm:animLvl val="lvl"/>
          <dgm:resizeHandles/>
        </dgm:presLayoutVars>
      </dgm:prSet>
      <dgm:spPr/>
    </dgm:pt>
    <dgm:pt modelId="{639526EE-DDBC-4D75-84E8-36E6037002D3}" type="pres">
      <dgm:prSet presAssocID="{5C592615-E3D3-46B5-8428-02CCA1E0971B}" presName="hierRoot1" presStyleCnt="0"/>
      <dgm:spPr/>
    </dgm:pt>
    <dgm:pt modelId="{42DD51FB-F4C4-48BD-A4F0-8E6EC46BA043}" type="pres">
      <dgm:prSet presAssocID="{5C592615-E3D3-46B5-8428-02CCA1E0971B}" presName="composite" presStyleCnt="0"/>
      <dgm:spPr/>
    </dgm:pt>
    <dgm:pt modelId="{4A8D5D7B-1C0E-4D94-B1D9-640521849A75}" type="pres">
      <dgm:prSet presAssocID="{5C592615-E3D3-46B5-8428-02CCA1E0971B}" presName="background" presStyleLbl="node0" presStyleIdx="0" presStyleCnt="2"/>
      <dgm:spPr/>
    </dgm:pt>
    <dgm:pt modelId="{B794ADA3-DB8F-4312-88D1-3BADB08D62E2}" type="pres">
      <dgm:prSet presAssocID="{5C592615-E3D3-46B5-8428-02CCA1E0971B}" presName="text" presStyleLbl="fgAcc0" presStyleIdx="0" presStyleCnt="2">
        <dgm:presLayoutVars>
          <dgm:chPref val="3"/>
        </dgm:presLayoutVars>
      </dgm:prSet>
      <dgm:spPr/>
    </dgm:pt>
    <dgm:pt modelId="{F9D5C0EF-5F7B-4542-978B-3E717DE1466F}" type="pres">
      <dgm:prSet presAssocID="{5C592615-E3D3-46B5-8428-02CCA1E0971B}" presName="hierChild2" presStyleCnt="0"/>
      <dgm:spPr/>
    </dgm:pt>
    <dgm:pt modelId="{585EC3CA-A11D-44E3-840E-9A54E997723F}" type="pres">
      <dgm:prSet presAssocID="{55FD293E-916C-4EE4-855E-DAF81EA573E3}" presName="hierRoot1" presStyleCnt="0"/>
      <dgm:spPr/>
    </dgm:pt>
    <dgm:pt modelId="{B0235770-2A88-440C-8BA5-252E6EDDDF9E}" type="pres">
      <dgm:prSet presAssocID="{55FD293E-916C-4EE4-855E-DAF81EA573E3}" presName="composite" presStyleCnt="0"/>
      <dgm:spPr/>
    </dgm:pt>
    <dgm:pt modelId="{D576A990-C9CD-4EC3-BA36-1E39D700B5CC}" type="pres">
      <dgm:prSet presAssocID="{55FD293E-916C-4EE4-855E-DAF81EA573E3}" presName="background" presStyleLbl="node0" presStyleIdx="1" presStyleCnt="2"/>
      <dgm:spPr/>
    </dgm:pt>
    <dgm:pt modelId="{D20429D8-945C-439D-9C0B-1CF0660A2A4C}" type="pres">
      <dgm:prSet presAssocID="{55FD293E-916C-4EE4-855E-DAF81EA573E3}" presName="text" presStyleLbl="fgAcc0" presStyleIdx="1" presStyleCnt="2">
        <dgm:presLayoutVars>
          <dgm:chPref val="3"/>
        </dgm:presLayoutVars>
      </dgm:prSet>
      <dgm:spPr/>
    </dgm:pt>
    <dgm:pt modelId="{24CB77D1-AD40-4827-97C2-6B8BDF6EE381}" type="pres">
      <dgm:prSet presAssocID="{55FD293E-916C-4EE4-855E-DAF81EA573E3}" presName="hierChild2" presStyleCnt="0"/>
      <dgm:spPr/>
    </dgm:pt>
  </dgm:ptLst>
  <dgm:cxnLst>
    <dgm:cxn modelId="{CA28D911-517B-4AD7-8EA5-DB2B1B6B8F06}" srcId="{572F6265-D8D7-4234-A5F7-407A8591C9C2}" destId="{55FD293E-916C-4EE4-855E-DAF81EA573E3}" srcOrd="1" destOrd="0" parTransId="{859062B5-9CF7-4109-AE4E-AF5F01415212}" sibTransId="{9DE95A0B-3F0C-4B22-B0C0-BB85AE64E36D}"/>
    <dgm:cxn modelId="{BD9E403C-199F-4DEB-9ACE-96EB7AFAA114}" type="presOf" srcId="{5C592615-E3D3-46B5-8428-02CCA1E0971B}" destId="{B794ADA3-DB8F-4312-88D1-3BADB08D62E2}" srcOrd="0" destOrd="0" presId="urn:microsoft.com/office/officeart/2005/8/layout/hierarchy1"/>
    <dgm:cxn modelId="{16412FCE-1E4F-4D3A-BA3E-BCD9533E20BE}" srcId="{572F6265-D8D7-4234-A5F7-407A8591C9C2}" destId="{5C592615-E3D3-46B5-8428-02CCA1E0971B}" srcOrd="0" destOrd="0" parTransId="{828022BF-1407-4603-9321-5297338C3A64}" sibTransId="{CA768452-5067-42E7-96D6-6366C76E795D}"/>
    <dgm:cxn modelId="{A12692D8-5BA7-47FF-9BA0-A3B074F4EEEF}" type="presOf" srcId="{572F6265-D8D7-4234-A5F7-407A8591C9C2}" destId="{5524FDD2-921A-4E0B-BC82-9C43D5C8FE19}" srcOrd="0" destOrd="0" presId="urn:microsoft.com/office/officeart/2005/8/layout/hierarchy1"/>
    <dgm:cxn modelId="{2C678EE9-38FF-4CA5-8FEE-53940E26A5AD}" type="presOf" srcId="{55FD293E-916C-4EE4-855E-DAF81EA573E3}" destId="{D20429D8-945C-439D-9C0B-1CF0660A2A4C}" srcOrd="0" destOrd="0" presId="urn:microsoft.com/office/officeart/2005/8/layout/hierarchy1"/>
    <dgm:cxn modelId="{43912DAD-92D3-4752-820A-49877E60EB53}" type="presParOf" srcId="{5524FDD2-921A-4E0B-BC82-9C43D5C8FE19}" destId="{639526EE-DDBC-4D75-84E8-36E6037002D3}" srcOrd="0" destOrd="0" presId="urn:microsoft.com/office/officeart/2005/8/layout/hierarchy1"/>
    <dgm:cxn modelId="{0B0F97A5-8AE4-4450-9B4C-CE024413A7E9}" type="presParOf" srcId="{639526EE-DDBC-4D75-84E8-36E6037002D3}" destId="{42DD51FB-F4C4-48BD-A4F0-8E6EC46BA043}" srcOrd="0" destOrd="0" presId="urn:microsoft.com/office/officeart/2005/8/layout/hierarchy1"/>
    <dgm:cxn modelId="{72CAF431-0BFB-47A1-88A2-AF188DE0C77F}" type="presParOf" srcId="{42DD51FB-F4C4-48BD-A4F0-8E6EC46BA043}" destId="{4A8D5D7B-1C0E-4D94-B1D9-640521849A75}" srcOrd="0" destOrd="0" presId="urn:microsoft.com/office/officeart/2005/8/layout/hierarchy1"/>
    <dgm:cxn modelId="{D2992B08-94F6-483F-BD63-11D5F63C1082}" type="presParOf" srcId="{42DD51FB-F4C4-48BD-A4F0-8E6EC46BA043}" destId="{B794ADA3-DB8F-4312-88D1-3BADB08D62E2}" srcOrd="1" destOrd="0" presId="urn:microsoft.com/office/officeart/2005/8/layout/hierarchy1"/>
    <dgm:cxn modelId="{C2F23AF0-8890-412C-998A-A2F50BC734A5}" type="presParOf" srcId="{639526EE-DDBC-4D75-84E8-36E6037002D3}" destId="{F9D5C0EF-5F7B-4542-978B-3E717DE1466F}" srcOrd="1" destOrd="0" presId="urn:microsoft.com/office/officeart/2005/8/layout/hierarchy1"/>
    <dgm:cxn modelId="{E67319BE-5731-4A85-99EC-7B4A099E4452}" type="presParOf" srcId="{5524FDD2-921A-4E0B-BC82-9C43D5C8FE19}" destId="{585EC3CA-A11D-44E3-840E-9A54E997723F}" srcOrd="1" destOrd="0" presId="urn:microsoft.com/office/officeart/2005/8/layout/hierarchy1"/>
    <dgm:cxn modelId="{02FC2FF9-41CC-4A93-A832-DE034B2A1604}" type="presParOf" srcId="{585EC3CA-A11D-44E3-840E-9A54E997723F}" destId="{B0235770-2A88-440C-8BA5-252E6EDDDF9E}" srcOrd="0" destOrd="0" presId="urn:microsoft.com/office/officeart/2005/8/layout/hierarchy1"/>
    <dgm:cxn modelId="{5D9BEA63-87D3-4531-8C9E-9BBBCA7ACE19}" type="presParOf" srcId="{B0235770-2A88-440C-8BA5-252E6EDDDF9E}" destId="{D576A990-C9CD-4EC3-BA36-1E39D700B5CC}" srcOrd="0" destOrd="0" presId="urn:microsoft.com/office/officeart/2005/8/layout/hierarchy1"/>
    <dgm:cxn modelId="{306B91BC-8713-4EC2-982C-68A4A76D85FD}" type="presParOf" srcId="{B0235770-2A88-440C-8BA5-252E6EDDDF9E}" destId="{D20429D8-945C-439D-9C0B-1CF0660A2A4C}" srcOrd="1" destOrd="0" presId="urn:microsoft.com/office/officeart/2005/8/layout/hierarchy1"/>
    <dgm:cxn modelId="{92CAB171-1CEE-4F82-9AB7-AC5D8A5C3563}" type="presParOf" srcId="{585EC3CA-A11D-44E3-840E-9A54E997723F}" destId="{24CB77D1-AD40-4827-97C2-6B8BDF6EE3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BFF048-F6A2-4784-BF31-E5BEE749FB2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00FACA2-50BC-4AF9-BF75-03BF3CFC9F0A}">
      <dgm:prSet/>
      <dgm:spPr/>
      <dgm:t>
        <a:bodyPr/>
        <a:lstStyle/>
        <a:p>
          <a:r>
            <a:rPr lang="en-GB"/>
            <a:t>Harmful Sexual Behaviour (HSB) is developmentally inappropriate sexual behaviour displayed by children and young people which is harmful or abusive.</a:t>
          </a:r>
          <a:endParaRPr lang="en-US"/>
        </a:p>
      </dgm:t>
    </dgm:pt>
    <dgm:pt modelId="{DE839CC0-46EB-4352-B1E5-F1ED61238EB5}" type="parTrans" cxnId="{45EEF099-0118-473A-99D0-08FF18DEDB71}">
      <dgm:prSet/>
      <dgm:spPr/>
      <dgm:t>
        <a:bodyPr/>
        <a:lstStyle/>
        <a:p>
          <a:endParaRPr lang="en-US"/>
        </a:p>
      </dgm:t>
    </dgm:pt>
    <dgm:pt modelId="{88B0B54E-5628-48B2-8FEB-5E13AA3FD2A5}" type="sibTrans" cxnId="{45EEF099-0118-473A-99D0-08FF18DEDB71}">
      <dgm:prSet/>
      <dgm:spPr/>
      <dgm:t>
        <a:bodyPr/>
        <a:lstStyle/>
        <a:p>
          <a:endParaRPr lang="en-US"/>
        </a:p>
      </dgm:t>
    </dgm:pt>
    <dgm:pt modelId="{AEB1ACE3-EAFC-44FE-9676-4C1A54A4D5DF}">
      <dgm:prSet/>
      <dgm:spPr/>
      <dgm:t>
        <a:bodyPr/>
        <a:lstStyle/>
        <a:p>
          <a:r>
            <a:rPr lang="en-GB"/>
            <a:t>Peer on peer sexual abuse is a form of HSB where sexual abuse takes place between children of a similar age or stage of development</a:t>
          </a:r>
          <a:endParaRPr lang="en-US"/>
        </a:p>
      </dgm:t>
    </dgm:pt>
    <dgm:pt modelId="{DBBCC208-76E9-4661-B138-44D0AD99C785}" type="parTrans" cxnId="{28FF70CD-8247-4E4E-AF58-798F6002E24F}">
      <dgm:prSet/>
      <dgm:spPr/>
      <dgm:t>
        <a:bodyPr/>
        <a:lstStyle/>
        <a:p>
          <a:endParaRPr lang="en-US"/>
        </a:p>
      </dgm:t>
    </dgm:pt>
    <dgm:pt modelId="{C11D6749-DD71-456B-B2FC-4CCEE39CE91A}" type="sibTrans" cxnId="{28FF70CD-8247-4E4E-AF58-798F6002E24F}">
      <dgm:prSet/>
      <dgm:spPr/>
      <dgm:t>
        <a:bodyPr/>
        <a:lstStyle/>
        <a:p>
          <a:endParaRPr lang="en-US"/>
        </a:p>
      </dgm:t>
    </dgm:pt>
    <dgm:pt modelId="{94D592E0-12EC-4627-AAE3-C644349DE12E}" type="pres">
      <dgm:prSet presAssocID="{B2BFF048-F6A2-4784-BF31-E5BEE749FB28}" presName="linear" presStyleCnt="0">
        <dgm:presLayoutVars>
          <dgm:animLvl val="lvl"/>
          <dgm:resizeHandles val="exact"/>
        </dgm:presLayoutVars>
      </dgm:prSet>
      <dgm:spPr/>
    </dgm:pt>
    <dgm:pt modelId="{D25C5CB5-6992-4F0D-9D83-18C7DFA58516}" type="pres">
      <dgm:prSet presAssocID="{400FACA2-50BC-4AF9-BF75-03BF3CFC9F0A}" presName="parentText" presStyleLbl="node1" presStyleIdx="0" presStyleCnt="2">
        <dgm:presLayoutVars>
          <dgm:chMax val="0"/>
          <dgm:bulletEnabled val="1"/>
        </dgm:presLayoutVars>
      </dgm:prSet>
      <dgm:spPr/>
    </dgm:pt>
    <dgm:pt modelId="{FC78B6E5-B448-4F03-AE83-B0CD7DAFD051}" type="pres">
      <dgm:prSet presAssocID="{88B0B54E-5628-48B2-8FEB-5E13AA3FD2A5}" presName="spacer" presStyleCnt="0"/>
      <dgm:spPr/>
    </dgm:pt>
    <dgm:pt modelId="{C2186CED-3AE8-4A9F-9738-E29A10B104E2}" type="pres">
      <dgm:prSet presAssocID="{AEB1ACE3-EAFC-44FE-9676-4C1A54A4D5DF}" presName="parentText" presStyleLbl="node1" presStyleIdx="1" presStyleCnt="2">
        <dgm:presLayoutVars>
          <dgm:chMax val="0"/>
          <dgm:bulletEnabled val="1"/>
        </dgm:presLayoutVars>
      </dgm:prSet>
      <dgm:spPr/>
    </dgm:pt>
  </dgm:ptLst>
  <dgm:cxnLst>
    <dgm:cxn modelId="{F1AF5F1E-0A8B-4027-B417-A3849CE5A731}" type="presOf" srcId="{400FACA2-50BC-4AF9-BF75-03BF3CFC9F0A}" destId="{D25C5CB5-6992-4F0D-9D83-18C7DFA58516}" srcOrd="0" destOrd="0" presId="urn:microsoft.com/office/officeart/2005/8/layout/vList2"/>
    <dgm:cxn modelId="{FBC5734C-81B0-466C-8AD8-63FCE51DACAB}" type="presOf" srcId="{AEB1ACE3-EAFC-44FE-9676-4C1A54A4D5DF}" destId="{C2186CED-3AE8-4A9F-9738-E29A10B104E2}" srcOrd="0" destOrd="0" presId="urn:microsoft.com/office/officeart/2005/8/layout/vList2"/>
    <dgm:cxn modelId="{73929A8F-35D0-4396-B675-B0B8122E72D8}" type="presOf" srcId="{B2BFF048-F6A2-4784-BF31-E5BEE749FB28}" destId="{94D592E0-12EC-4627-AAE3-C644349DE12E}" srcOrd="0" destOrd="0" presId="urn:microsoft.com/office/officeart/2005/8/layout/vList2"/>
    <dgm:cxn modelId="{45EEF099-0118-473A-99D0-08FF18DEDB71}" srcId="{B2BFF048-F6A2-4784-BF31-E5BEE749FB28}" destId="{400FACA2-50BC-4AF9-BF75-03BF3CFC9F0A}" srcOrd="0" destOrd="0" parTransId="{DE839CC0-46EB-4352-B1E5-F1ED61238EB5}" sibTransId="{88B0B54E-5628-48B2-8FEB-5E13AA3FD2A5}"/>
    <dgm:cxn modelId="{28FF70CD-8247-4E4E-AF58-798F6002E24F}" srcId="{B2BFF048-F6A2-4784-BF31-E5BEE749FB28}" destId="{AEB1ACE3-EAFC-44FE-9676-4C1A54A4D5DF}" srcOrd="1" destOrd="0" parTransId="{DBBCC208-76E9-4661-B138-44D0AD99C785}" sibTransId="{C11D6749-DD71-456B-B2FC-4CCEE39CE91A}"/>
    <dgm:cxn modelId="{79CAA44E-1D63-4F9D-A590-A09940159298}" type="presParOf" srcId="{94D592E0-12EC-4627-AAE3-C644349DE12E}" destId="{D25C5CB5-6992-4F0D-9D83-18C7DFA58516}" srcOrd="0" destOrd="0" presId="urn:microsoft.com/office/officeart/2005/8/layout/vList2"/>
    <dgm:cxn modelId="{12AB6A41-B6AB-46D5-A1F3-A164B99F6672}" type="presParOf" srcId="{94D592E0-12EC-4627-AAE3-C644349DE12E}" destId="{FC78B6E5-B448-4F03-AE83-B0CD7DAFD051}" srcOrd="1" destOrd="0" presId="urn:microsoft.com/office/officeart/2005/8/layout/vList2"/>
    <dgm:cxn modelId="{EE14CB9F-B8C0-4211-B594-66257A4C05A5}" type="presParOf" srcId="{94D592E0-12EC-4627-AAE3-C644349DE12E}" destId="{C2186CED-3AE8-4A9F-9738-E29A10B104E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05A064-430C-49B8-8B78-D0F6B2EBEF68}"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C1F921CF-BEEF-42CF-AC83-86333414A7D6}">
      <dgm:prSet/>
      <dgm:spPr/>
      <dgm:t>
        <a:bodyPr/>
        <a:lstStyle/>
        <a:p>
          <a:r>
            <a:rPr lang="en-GB" dirty="0"/>
            <a:t>Child trafficking is a crime involving the movement of children who are then exploited, forced to work or sold.</a:t>
          </a:r>
          <a:endParaRPr lang="en-US" dirty="0"/>
        </a:p>
      </dgm:t>
    </dgm:pt>
    <dgm:pt modelId="{047A4EEC-58C4-45AE-946F-147E1713B75D}" type="parTrans" cxnId="{FD3913C4-B747-44B8-BB52-479F41DB6830}">
      <dgm:prSet/>
      <dgm:spPr/>
      <dgm:t>
        <a:bodyPr/>
        <a:lstStyle/>
        <a:p>
          <a:endParaRPr lang="en-US"/>
        </a:p>
      </dgm:t>
    </dgm:pt>
    <dgm:pt modelId="{B24E1BAD-E867-4C10-A8D7-AFAA5A5B3CE7}" type="sibTrans" cxnId="{FD3913C4-B747-44B8-BB52-479F41DB6830}">
      <dgm:prSet/>
      <dgm:spPr/>
      <dgm:t>
        <a:bodyPr/>
        <a:lstStyle/>
        <a:p>
          <a:endParaRPr lang="en-US"/>
        </a:p>
      </dgm:t>
    </dgm:pt>
    <dgm:pt modelId="{E2C7834B-2051-4F64-8C81-B3075A074CE9}">
      <dgm:prSet/>
      <dgm:spPr/>
      <dgm:t>
        <a:bodyPr/>
        <a:lstStyle/>
        <a:p>
          <a:r>
            <a:rPr lang="en-GB"/>
            <a:t>Children are trafficked for:-</a:t>
          </a:r>
          <a:endParaRPr lang="en-US"/>
        </a:p>
      </dgm:t>
    </dgm:pt>
    <dgm:pt modelId="{05445426-A986-433C-B513-3E79D93F8745}" type="parTrans" cxnId="{C326CABD-AEF3-49DD-AFE8-D81A73B8F26D}">
      <dgm:prSet/>
      <dgm:spPr/>
      <dgm:t>
        <a:bodyPr/>
        <a:lstStyle/>
        <a:p>
          <a:endParaRPr lang="en-US"/>
        </a:p>
      </dgm:t>
    </dgm:pt>
    <dgm:pt modelId="{0121BEC4-2948-4E2C-BCC2-9114D33CCF59}" type="sibTrans" cxnId="{C326CABD-AEF3-49DD-AFE8-D81A73B8F26D}">
      <dgm:prSet/>
      <dgm:spPr/>
      <dgm:t>
        <a:bodyPr/>
        <a:lstStyle/>
        <a:p>
          <a:endParaRPr lang="en-US"/>
        </a:p>
      </dgm:t>
    </dgm:pt>
    <dgm:pt modelId="{8F2E3347-6C63-4DC7-B26F-C8A2560F2C3E}">
      <dgm:prSet/>
      <dgm:spPr/>
      <dgm:t>
        <a:bodyPr/>
        <a:lstStyle/>
        <a:p>
          <a:r>
            <a:rPr lang="en-GB" dirty="0"/>
            <a:t> Child sexual exploitation</a:t>
          </a:r>
          <a:endParaRPr lang="en-US" dirty="0"/>
        </a:p>
      </dgm:t>
    </dgm:pt>
    <dgm:pt modelId="{D742947B-8D5A-4C76-B1EC-F619E43D42B7}" type="parTrans" cxnId="{80CF0F43-5730-4749-B957-314E4C6E70CF}">
      <dgm:prSet/>
      <dgm:spPr/>
      <dgm:t>
        <a:bodyPr/>
        <a:lstStyle/>
        <a:p>
          <a:endParaRPr lang="en-US"/>
        </a:p>
      </dgm:t>
    </dgm:pt>
    <dgm:pt modelId="{DAF1B032-2B54-47EB-9E1E-59C9D0966735}" type="sibTrans" cxnId="{80CF0F43-5730-4749-B957-314E4C6E70CF}">
      <dgm:prSet/>
      <dgm:spPr/>
      <dgm:t>
        <a:bodyPr/>
        <a:lstStyle/>
        <a:p>
          <a:endParaRPr lang="en-US"/>
        </a:p>
      </dgm:t>
    </dgm:pt>
    <dgm:pt modelId="{6D4B9C22-7C6E-48DE-8B29-6D9A68A8C49B}">
      <dgm:prSet/>
      <dgm:spPr/>
      <dgm:t>
        <a:bodyPr/>
        <a:lstStyle/>
        <a:p>
          <a:r>
            <a:rPr lang="en-GB" dirty="0"/>
            <a:t> Domestic servitude such as cleaning, childcare or cooking</a:t>
          </a:r>
          <a:endParaRPr lang="en-US" dirty="0"/>
        </a:p>
      </dgm:t>
    </dgm:pt>
    <dgm:pt modelId="{4FFE01EA-82F9-4136-B95F-C49593303248}" type="parTrans" cxnId="{2704DB32-8FD9-4285-A1F1-4A4C01237028}">
      <dgm:prSet/>
      <dgm:spPr/>
      <dgm:t>
        <a:bodyPr/>
        <a:lstStyle/>
        <a:p>
          <a:endParaRPr lang="en-US"/>
        </a:p>
      </dgm:t>
    </dgm:pt>
    <dgm:pt modelId="{4BD09159-5F70-4306-96FE-AB933BA8B280}" type="sibTrans" cxnId="{2704DB32-8FD9-4285-A1F1-4A4C01237028}">
      <dgm:prSet/>
      <dgm:spPr/>
      <dgm:t>
        <a:bodyPr/>
        <a:lstStyle/>
        <a:p>
          <a:endParaRPr lang="en-US"/>
        </a:p>
      </dgm:t>
    </dgm:pt>
    <dgm:pt modelId="{59206B7D-7405-4DCD-9ACA-32263791F3F2}">
      <dgm:prSet/>
      <dgm:spPr/>
      <dgm:t>
        <a:bodyPr/>
        <a:lstStyle/>
        <a:p>
          <a:r>
            <a:rPr lang="en-GB" dirty="0"/>
            <a:t> Benefit fraud</a:t>
          </a:r>
          <a:endParaRPr lang="en-US" dirty="0"/>
        </a:p>
      </dgm:t>
    </dgm:pt>
    <dgm:pt modelId="{E45C2AA6-3C19-498A-A662-9509BA7EBA76}" type="parTrans" cxnId="{434871ED-B41E-4A1F-868A-A2D646A9699B}">
      <dgm:prSet/>
      <dgm:spPr/>
      <dgm:t>
        <a:bodyPr/>
        <a:lstStyle/>
        <a:p>
          <a:endParaRPr lang="en-US"/>
        </a:p>
      </dgm:t>
    </dgm:pt>
    <dgm:pt modelId="{CF9620F4-97F9-473B-82BC-4208336A4BD6}" type="sibTrans" cxnId="{434871ED-B41E-4A1F-868A-A2D646A9699B}">
      <dgm:prSet/>
      <dgm:spPr/>
      <dgm:t>
        <a:bodyPr/>
        <a:lstStyle/>
        <a:p>
          <a:endParaRPr lang="en-US"/>
        </a:p>
      </dgm:t>
    </dgm:pt>
    <dgm:pt modelId="{34EB75BF-D234-4684-AC2A-B21ECC18FD1B}">
      <dgm:prSet/>
      <dgm:spPr/>
      <dgm:t>
        <a:bodyPr/>
        <a:lstStyle/>
        <a:p>
          <a:r>
            <a:rPr lang="en-GB" dirty="0"/>
            <a:t> Forced marriage</a:t>
          </a:r>
          <a:endParaRPr lang="en-US" dirty="0"/>
        </a:p>
      </dgm:t>
    </dgm:pt>
    <dgm:pt modelId="{CAF9A906-2E6B-4BAF-A52E-50CA405C2747}" type="parTrans" cxnId="{8762F5FC-098A-4F21-AB9D-598185CB6E7E}">
      <dgm:prSet/>
      <dgm:spPr/>
      <dgm:t>
        <a:bodyPr/>
        <a:lstStyle/>
        <a:p>
          <a:endParaRPr lang="en-US"/>
        </a:p>
      </dgm:t>
    </dgm:pt>
    <dgm:pt modelId="{5A94BE16-7EA1-4549-B8F0-5965881BBB42}" type="sibTrans" cxnId="{8762F5FC-098A-4F21-AB9D-598185CB6E7E}">
      <dgm:prSet/>
      <dgm:spPr/>
      <dgm:t>
        <a:bodyPr/>
        <a:lstStyle/>
        <a:p>
          <a:endParaRPr lang="en-US"/>
        </a:p>
      </dgm:t>
    </dgm:pt>
    <dgm:pt modelId="{91A2E618-AB52-4308-805F-E3BF63ADF879}">
      <dgm:prSet/>
      <dgm:spPr/>
      <dgm:t>
        <a:bodyPr/>
        <a:lstStyle/>
        <a:p>
          <a:r>
            <a:rPr lang="en-GB" dirty="0"/>
            <a:t> Forced labour</a:t>
          </a:r>
          <a:endParaRPr lang="en-US" dirty="0"/>
        </a:p>
      </dgm:t>
    </dgm:pt>
    <dgm:pt modelId="{17BD5259-EDEA-47EE-A95D-EB6B61AF3C14}" type="parTrans" cxnId="{62964D55-022A-45A3-A71F-DCA24D8031EE}">
      <dgm:prSet/>
      <dgm:spPr/>
      <dgm:t>
        <a:bodyPr/>
        <a:lstStyle/>
        <a:p>
          <a:endParaRPr lang="en-US"/>
        </a:p>
      </dgm:t>
    </dgm:pt>
    <dgm:pt modelId="{B1A0B7D5-EDE1-4DA2-8C84-8B96B872159D}" type="sibTrans" cxnId="{62964D55-022A-45A3-A71F-DCA24D8031EE}">
      <dgm:prSet/>
      <dgm:spPr/>
      <dgm:t>
        <a:bodyPr/>
        <a:lstStyle/>
        <a:p>
          <a:endParaRPr lang="en-US"/>
        </a:p>
      </dgm:t>
    </dgm:pt>
    <dgm:pt modelId="{967FF6A2-5073-46A9-813E-A7A2CB65C4D3}">
      <dgm:prSet/>
      <dgm:spPr/>
      <dgm:t>
        <a:bodyPr/>
        <a:lstStyle/>
        <a:p>
          <a:r>
            <a:rPr lang="en-GB" dirty="0"/>
            <a:t> Criminal activity such as pickpocketing, begging, drug transporting and bag theft</a:t>
          </a:r>
          <a:endParaRPr lang="en-US" dirty="0"/>
        </a:p>
      </dgm:t>
    </dgm:pt>
    <dgm:pt modelId="{2F02B7B1-F7F3-4A75-9B2A-518BAD947F53}" type="parTrans" cxnId="{0524EAB0-6D8F-4812-BCB5-769DAB950AFA}">
      <dgm:prSet/>
      <dgm:spPr/>
      <dgm:t>
        <a:bodyPr/>
        <a:lstStyle/>
        <a:p>
          <a:endParaRPr lang="en-US"/>
        </a:p>
      </dgm:t>
    </dgm:pt>
    <dgm:pt modelId="{5C54B9EC-B65F-4676-9776-BB72EEBA0019}" type="sibTrans" cxnId="{0524EAB0-6D8F-4812-BCB5-769DAB950AFA}">
      <dgm:prSet/>
      <dgm:spPr/>
      <dgm:t>
        <a:bodyPr/>
        <a:lstStyle/>
        <a:p>
          <a:endParaRPr lang="en-US"/>
        </a:p>
      </dgm:t>
    </dgm:pt>
    <dgm:pt modelId="{ACF7E54B-197A-410E-99A4-89A902860846}" type="pres">
      <dgm:prSet presAssocID="{6005A064-430C-49B8-8B78-D0F6B2EBEF68}" presName="diagram" presStyleCnt="0">
        <dgm:presLayoutVars>
          <dgm:dir/>
          <dgm:resizeHandles/>
        </dgm:presLayoutVars>
      </dgm:prSet>
      <dgm:spPr/>
    </dgm:pt>
    <dgm:pt modelId="{9EE8697B-EADE-4B79-AC20-B9F0A1F94060}" type="pres">
      <dgm:prSet presAssocID="{C1F921CF-BEEF-42CF-AC83-86333414A7D6}" presName="firstNode" presStyleLbl="node1" presStyleIdx="0" presStyleCnt="2">
        <dgm:presLayoutVars>
          <dgm:bulletEnabled val="1"/>
        </dgm:presLayoutVars>
      </dgm:prSet>
      <dgm:spPr/>
    </dgm:pt>
    <dgm:pt modelId="{7402C832-CE34-4843-A3D4-C47CD93BFF0A}" type="pres">
      <dgm:prSet presAssocID="{B24E1BAD-E867-4C10-A8D7-AFAA5A5B3CE7}" presName="sibTrans" presStyleLbl="sibTrans2D1" presStyleIdx="0" presStyleCnt="1"/>
      <dgm:spPr/>
    </dgm:pt>
    <dgm:pt modelId="{ACC501A4-1BB6-4D07-8486-D56097DA5421}" type="pres">
      <dgm:prSet presAssocID="{E2C7834B-2051-4F64-8C81-B3075A074CE9}" presName="lastNode" presStyleLbl="node1" presStyleIdx="1" presStyleCnt="2">
        <dgm:presLayoutVars>
          <dgm:bulletEnabled val="1"/>
        </dgm:presLayoutVars>
      </dgm:prSet>
      <dgm:spPr/>
    </dgm:pt>
  </dgm:ptLst>
  <dgm:cxnLst>
    <dgm:cxn modelId="{704B0E02-2505-4EAB-AA93-F15A4D1E2432}" type="presOf" srcId="{C1F921CF-BEEF-42CF-AC83-86333414A7D6}" destId="{9EE8697B-EADE-4B79-AC20-B9F0A1F94060}" srcOrd="0" destOrd="0" presId="urn:microsoft.com/office/officeart/2005/8/layout/bProcess2"/>
    <dgm:cxn modelId="{9F22AD13-F771-4D6E-9E75-EF855CF812AA}" type="presOf" srcId="{967FF6A2-5073-46A9-813E-A7A2CB65C4D3}" destId="{ACC501A4-1BB6-4D07-8486-D56097DA5421}" srcOrd="0" destOrd="6" presId="urn:microsoft.com/office/officeart/2005/8/layout/bProcess2"/>
    <dgm:cxn modelId="{2704DB32-8FD9-4285-A1F1-4A4C01237028}" srcId="{E2C7834B-2051-4F64-8C81-B3075A074CE9}" destId="{6D4B9C22-7C6E-48DE-8B29-6D9A68A8C49B}" srcOrd="1" destOrd="0" parTransId="{4FFE01EA-82F9-4136-B95F-C49593303248}" sibTransId="{4BD09159-5F70-4306-96FE-AB933BA8B280}"/>
    <dgm:cxn modelId="{3386473A-6ADA-494A-A821-4151A0D54482}" type="presOf" srcId="{8F2E3347-6C63-4DC7-B26F-C8A2560F2C3E}" destId="{ACC501A4-1BB6-4D07-8486-D56097DA5421}" srcOrd="0" destOrd="1" presId="urn:microsoft.com/office/officeart/2005/8/layout/bProcess2"/>
    <dgm:cxn modelId="{18948F5E-EE08-405D-A742-5B5E99A30BED}" type="presOf" srcId="{59206B7D-7405-4DCD-9ACA-32263791F3F2}" destId="{ACC501A4-1BB6-4D07-8486-D56097DA5421}" srcOrd="0" destOrd="3" presId="urn:microsoft.com/office/officeart/2005/8/layout/bProcess2"/>
    <dgm:cxn modelId="{EF389260-0102-4339-95CD-9E6A7157E0F6}" type="presOf" srcId="{E2C7834B-2051-4F64-8C81-B3075A074CE9}" destId="{ACC501A4-1BB6-4D07-8486-D56097DA5421}" srcOrd="0" destOrd="0" presId="urn:microsoft.com/office/officeart/2005/8/layout/bProcess2"/>
    <dgm:cxn modelId="{80CF0F43-5730-4749-B957-314E4C6E70CF}" srcId="{E2C7834B-2051-4F64-8C81-B3075A074CE9}" destId="{8F2E3347-6C63-4DC7-B26F-C8A2560F2C3E}" srcOrd="0" destOrd="0" parTransId="{D742947B-8D5A-4C76-B1EC-F619E43D42B7}" sibTransId="{DAF1B032-2B54-47EB-9E1E-59C9D0966735}"/>
    <dgm:cxn modelId="{62964D55-022A-45A3-A71F-DCA24D8031EE}" srcId="{E2C7834B-2051-4F64-8C81-B3075A074CE9}" destId="{91A2E618-AB52-4308-805F-E3BF63ADF879}" srcOrd="4" destOrd="0" parTransId="{17BD5259-EDEA-47EE-A95D-EB6B61AF3C14}" sibTransId="{B1A0B7D5-EDE1-4DA2-8C84-8B96B872159D}"/>
    <dgm:cxn modelId="{0D22D1A8-5221-4F72-8150-8107A3756E78}" type="presOf" srcId="{34EB75BF-D234-4684-AC2A-B21ECC18FD1B}" destId="{ACC501A4-1BB6-4D07-8486-D56097DA5421}" srcOrd="0" destOrd="4" presId="urn:microsoft.com/office/officeart/2005/8/layout/bProcess2"/>
    <dgm:cxn modelId="{0524EAB0-6D8F-4812-BCB5-769DAB950AFA}" srcId="{E2C7834B-2051-4F64-8C81-B3075A074CE9}" destId="{967FF6A2-5073-46A9-813E-A7A2CB65C4D3}" srcOrd="5" destOrd="0" parTransId="{2F02B7B1-F7F3-4A75-9B2A-518BAD947F53}" sibTransId="{5C54B9EC-B65F-4676-9776-BB72EEBA0019}"/>
    <dgm:cxn modelId="{C326CABD-AEF3-49DD-AFE8-D81A73B8F26D}" srcId="{6005A064-430C-49B8-8B78-D0F6B2EBEF68}" destId="{E2C7834B-2051-4F64-8C81-B3075A074CE9}" srcOrd="1" destOrd="0" parTransId="{05445426-A986-433C-B513-3E79D93F8745}" sibTransId="{0121BEC4-2948-4E2C-BCC2-9114D33CCF59}"/>
    <dgm:cxn modelId="{FD3913C4-B747-44B8-BB52-479F41DB6830}" srcId="{6005A064-430C-49B8-8B78-D0F6B2EBEF68}" destId="{C1F921CF-BEEF-42CF-AC83-86333414A7D6}" srcOrd="0" destOrd="0" parTransId="{047A4EEC-58C4-45AE-946F-147E1713B75D}" sibTransId="{B24E1BAD-E867-4C10-A8D7-AFAA5A5B3CE7}"/>
    <dgm:cxn modelId="{743E9AD8-92B3-4134-A8BD-5B145AD61457}" type="presOf" srcId="{6D4B9C22-7C6E-48DE-8B29-6D9A68A8C49B}" destId="{ACC501A4-1BB6-4D07-8486-D56097DA5421}" srcOrd="0" destOrd="2" presId="urn:microsoft.com/office/officeart/2005/8/layout/bProcess2"/>
    <dgm:cxn modelId="{B2CF15E5-8D07-4B21-AC53-D22C76C92850}" type="presOf" srcId="{B24E1BAD-E867-4C10-A8D7-AFAA5A5B3CE7}" destId="{7402C832-CE34-4843-A3D4-C47CD93BFF0A}" srcOrd="0" destOrd="0" presId="urn:microsoft.com/office/officeart/2005/8/layout/bProcess2"/>
    <dgm:cxn modelId="{434871ED-B41E-4A1F-868A-A2D646A9699B}" srcId="{E2C7834B-2051-4F64-8C81-B3075A074CE9}" destId="{59206B7D-7405-4DCD-9ACA-32263791F3F2}" srcOrd="2" destOrd="0" parTransId="{E45C2AA6-3C19-498A-A662-9509BA7EBA76}" sibTransId="{CF9620F4-97F9-473B-82BC-4208336A4BD6}"/>
    <dgm:cxn modelId="{A69A5CF2-CAF1-4718-BF5B-D6EF72165DE2}" type="presOf" srcId="{91A2E618-AB52-4308-805F-E3BF63ADF879}" destId="{ACC501A4-1BB6-4D07-8486-D56097DA5421}" srcOrd="0" destOrd="5" presId="urn:microsoft.com/office/officeart/2005/8/layout/bProcess2"/>
    <dgm:cxn modelId="{6EE3D2FA-A6F0-44B9-A2AA-22602D1B098C}" type="presOf" srcId="{6005A064-430C-49B8-8B78-D0F6B2EBEF68}" destId="{ACF7E54B-197A-410E-99A4-89A902860846}" srcOrd="0" destOrd="0" presId="urn:microsoft.com/office/officeart/2005/8/layout/bProcess2"/>
    <dgm:cxn modelId="{8762F5FC-098A-4F21-AB9D-598185CB6E7E}" srcId="{E2C7834B-2051-4F64-8C81-B3075A074CE9}" destId="{34EB75BF-D234-4684-AC2A-B21ECC18FD1B}" srcOrd="3" destOrd="0" parTransId="{CAF9A906-2E6B-4BAF-A52E-50CA405C2747}" sibTransId="{5A94BE16-7EA1-4549-B8F0-5965881BBB42}"/>
    <dgm:cxn modelId="{8EE8E934-7547-4354-AAA0-FE3C9914D7A7}" type="presParOf" srcId="{ACF7E54B-197A-410E-99A4-89A902860846}" destId="{9EE8697B-EADE-4B79-AC20-B9F0A1F94060}" srcOrd="0" destOrd="0" presId="urn:microsoft.com/office/officeart/2005/8/layout/bProcess2"/>
    <dgm:cxn modelId="{5528D18C-D671-4E1D-AF48-19BB7A290B49}" type="presParOf" srcId="{ACF7E54B-197A-410E-99A4-89A902860846}" destId="{7402C832-CE34-4843-A3D4-C47CD93BFF0A}" srcOrd="1" destOrd="0" presId="urn:microsoft.com/office/officeart/2005/8/layout/bProcess2"/>
    <dgm:cxn modelId="{531A3B4F-60A1-4EE2-B804-9EF4D71281F0}" type="presParOf" srcId="{ACF7E54B-197A-410E-99A4-89A902860846}" destId="{ACC501A4-1BB6-4D07-8486-D56097DA5421}"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8C70065-E82A-49BE-81D4-24B40BCF141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CC20C94-060E-45F3-9BB4-B8A1FCAD4B44}">
      <dgm:prSet/>
      <dgm:spPr/>
      <dgm:t>
        <a:bodyPr/>
        <a:lstStyle/>
        <a:p>
          <a:r>
            <a:rPr lang="en-GB"/>
            <a:t>Fabricated or induced illness is a rare form of child abuse.</a:t>
          </a:r>
          <a:endParaRPr lang="en-US"/>
        </a:p>
      </dgm:t>
    </dgm:pt>
    <dgm:pt modelId="{2CD23C17-6AEB-4ADB-934B-8E48B1B25154}" type="parTrans" cxnId="{60819B7A-F3EC-4E72-A059-457226CF2F51}">
      <dgm:prSet/>
      <dgm:spPr/>
      <dgm:t>
        <a:bodyPr/>
        <a:lstStyle/>
        <a:p>
          <a:endParaRPr lang="en-US"/>
        </a:p>
      </dgm:t>
    </dgm:pt>
    <dgm:pt modelId="{3B16F7E4-3272-4473-8C1A-C6DEA02080C0}" type="sibTrans" cxnId="{60819B7A-F3EC-4E72-A059-457226CF2F51}">
      <dgm:prSet/>
      <dgm:spPr/>
      <dgm:t>
        <a:bodyPr/>
        <a:lstStyle/>
        <a:p>
          <a:endParaRPr lang="en-US"/>
        </a:p>
      </dgm:t>
    </dgm:pt>
    <dgm:pt modelId="{AF721A34-8420-4BA3-83A8-6E6D8DFB3AE7}">
      <dgm:prSet/>
      <dgm:spPr/>
      <dgm:t>
        <a:bodyPr/>
        <a:lstStyle/>
        <a:p>
          <a:r>
            <a:rPr lang="en-GB"/>
            <a:t>This used to be called Munchausen’s syndrome by proxy. It occurs when someone who is caring for a child fakes or causes symptoms of illness in the child.</a:t>
          </a:r>
          <a:endParaRPr lang="en-US"/>
        </a:p>
      </dgm:t>
    </dgm:pt>
    <dgm:pt modelId="{8CEF6A00-EFF2-4798-BF6A-672939BEAC50}" type="parTrans" cxnId="{DE777F7D-91C1-433E-B070-3D29B3D9FBD3}">
      <dgm:prSet/>
      <dgm:spPr/>
      <dgm:t>
        <a:bodyPr/>
        <a:lstStyle/>
        <a:p>
          <a:endParaRPr lang="en-US"/>
        </a:p>
      </dgm:t>
    </dgm:pt>
    <dgm:pt modelId="{5C3A7AF0-C7A8-49FB-B017-4CC30206BE50}" type="sibTrans" cxnId="{DE777F7D-91C1-433E-B070-3D29B3D9FBD3}">
      <dgm:prSet/>
      <dgm:spPr/>
      <dgm:t>
        <a:bodyPr/>
        <a:lstStyle/>
        <a:p>
          <a:endParaRPr lang="en-US"/>
        </a:p>
      </dgm:t>
    </dgm:pt>
    <dgm:pt modelId="{0950AE85-BDA6-4C67-8F70-F9E4729F9C91}">
      <dgm:prSet/>
      <dgm:spPr/>
      <dgm:t>
        <a:bodyPr/>
        <a:lstStyle/>
        <a:p>
          <a:r>
            <a:rPr lang="en-GB"/>
            <a:t>In 90% of cases, the perpetrator has been found to be the child’s biological mother.</a:t>
          </a:r>
          <a:endParaRPr lang="en-US"/>
        </a:p>
      </dgm:t>
    </dgm:pt>
    <dgm:pt modelId="{7F18F219-CFFB-4B49-98E2-2ACE18266BA6}" type="parTrans" cxnId="{6E9ED7F1-C588-463B-B8AA-55E4FB0CA82E}">
      <dgm:prSet/>
      <dgm:spPr/>
      <dgm:t>
        <a:bodyPr/>
        <a:lstStyle/>
        <a:p>
          <a:endParaRPr lang="en-US"/>
        </a:p>
      </dgm:t>
    </dgm:pt>
    <dgm:pt modelId="{A954BABC-6405-4F49-9A2F-9216C0D42067}" type="sibTrans" cxnId="{6E9ED7F1-C588-463B-B8AA-55E4FB0CA82E}">
      <dgm:prSet/>
      <dgm:spPr/>
      <dgm:t>
        <a:bodyPr/>
        <a:lstStyle/>
        <a:p>
          <a:endParaRPr lang="en-US"/>
        </a:p>
      </dgm:t>
    </dgm:pt>
    <dgm:pt modelId="{D4ABDB37-D8A4-4813-B8AA-C6FE88AE5FAB}">
      <dgm:prSet/>
      <dgm:spPr/>
      <dgm:t>
        <a:bodyPr/>
        <a:lstStyle/>
        <a:p>
          <a:r>
            <a:rPr lang="en-GB"/>
            <a:t>If you are concerned about a child being at risk from FII, then you must urgently seek support and advice from children’s social care.</a:t>
          </a:r>
          <a:endParaRPr lang="en-US"/>
        </a:p>
      </dgm:t>
    </dgm:pt>
    <dgm:pt modelId="{442D9D7B-B423-4218-8B16-CF97ED387925}" type="parTrans" cxnId="{383EB759-DBB9-49C0-9F36-AA7185B919AF}">
      <dgm:prSet/>
      <dgm:spPr/>
      <dgm:t>
        <a:bodyPr/>
        <a:lstStyle/>
        <a:p>
          <a:endParaRPr lang="en-US"/>
        </a:p>
      </dgm:t>
    </dgm:pt>
    <dgm:pt modelId="{3142CAD9-34E2-4715-A5B4-CC84110AE6C7}" type="sibTrans" cxnId="{383EB759-DBB9-49C0-9F36-AA7185B919AF}">
      <dgm:prSet/>
      <dgm:spPr/>
      <dgm:t>
        <a:bodyPr/>
        <a:lstStyle/>
        <a:p>
          <a:endParaRPr lang="en-US"/>
        </a:p>
      </dgm:t>
    </dgm:pt>
    <dgm:pt modelId="{3C385802-9D7C-4E37-A7AB-22DAFAE5BF02}" type="pres">
      <dgm:prSet presAssocID="{68C70065-E82A-49BE-81D4-24B40BCF1418}" presName="vert0" presStyleCnt="0">
        <dgm:presLayoutVars>
          <dgm:dir/>
          <dgm:animOne val="branch"/>
          <dgm:animLvl val="lvl"/>
        </dgm:presLayoutVars>
      </dgm:prSet>
      <dgm:spPr/>
    </dgm:pt>
    <dgm:pt modelId="{FCB51324-4531-4BBA-B0BD-ECF9E55273F0}" type="pres">
      <dgm:prSet presAssocID="{FCC20C94-060E-45F3-9BB4-B8A1FCAD4B44}" presName="thickLine" presStyleLbl="alignNode1" presStyleIdx="0" presStyleCnt="4"/>
      <dgm:spPr/>
    </dgm:pt>
    <dgm:pt modelId="{C1D92BAE-FE21-4B55-B63A-0DF78F95679A}" type="pres">
      <dgm:prSet presAssocID="{FCC20C94-060E-45F3-9BB4-B8A1FCAD4B44}" presName="horz1" presStyleCnt="0"/>
      <dgm:spPr/>
    </dgm:pt>
    <dgm:pt modelId="{244CF65F-E6C1-49E5-BBA2-A0A4FE10FDAA}" type="pres">
      <dgm:prSet presAssocID="{FCC20C94-060E-45F3-9BB4-B8A1FCAD4B44}" presName="tx1" presStyleLbl="revTx" presStyleIdx="0" presStyleCnt="4"/>
      <dgm:spPr/>
    </dgm:pt>
    <dgm:pt modelId="{84907DE8-C344-4C97-93FA-C0A8C2F47403}" type="pres">
      <dgm:prSet presAssocID="{FCC20C94-060E-45F3-9BB4-B8A1FCAD4B44}" presName="vert1" presStyleCnt="0"/>
      <dgm:spPr/>
    </dgm:pt>
    <dgm:pt modelId="{C20AA4AC-D57F-4764-91F8-E3E39EBB1786}" type="pres">
      <dgm:prSet presAssocID="{AF721A34-8420-4BA3-83A8-6E6D8DFB3AE7}" presName="thickLine" presStyleLbl="alignNode1" presStyleIdx="1" presStyleCnt="4"/>
      <dgm:spPr/>
    </dgm:pt>
    <dgm:pt modelId="{ABCF1E8F-B26D-4E70-B95E-C0B739333DB6}" type="pres">
      <dgm:prSet presAssocID="{AF721A34-8420-4BA3-83A8-6E6D8DFB3AE7}" presName="horz1" presStyleCnt="0"/>
      <dgm:spPr/>
    </dgm:pt>
    <dgm:pt modelId="{BCF67B97-E0F5-487B-BCD6-3F22002A906A}" type="pres">
      <dgm:prSet presAssocID="{AF721A34-8420-4BA3-83A8-6E6D8DFB3AE7}" presName="tx1" presStyleLbl="revTx" presStyleIdx="1" presStyleCnt="4"/>
      <dgm:spPr/>
    </dgm:pt>
    <dgm:pt modelId="{9F65B12A-8DFD-49F4-BD77-806204A0FDE7}" type="pres">
      <dgm:prSet presAssocID="{AF721A34-8420-4BA3-83A8-6E6D8DFB3AE7}" presName="vert1" presStyleCnt="0"/>
      <dgm:spPr/>
    </dgm:pt>
    <dgm:pt modelId="{A04B4515-B7A2-4603-A718-B2F192C66479}" type="pres">
      <dgm:prSet presAssocID="{0950AE85-BDA6-4C67-8F70-F9E4729F9C91}" presName="thickLine" presStyleLbl="alignNode1" presStyleIdx="2" presStyleCnt="4"/>
      <dgm:spPr/>
    </dgm:pt>
    <dgm:pt modelId="{0833338E-22E7-48E3-9C10-0C2CF2B8207F}" type="pres">
      <dgm:prSet presAssocID="{0950AE85-BDA6-4C67-8F70-F9E4729F9C91}" presName="horz1" presStyleCnt="0"/>
      <dgm:spPr/>
    </dgm:pt>
    <dgm:pt modelId="{C997F789-67FF-42BC-91D4-4DFF3B7D0121}" type="pres">
      <dgm:prSet presAssocID="{0950AE85-BDA6-4C67-8F70-F9E4729F9C91}" presName="tx1" presStyleLbl="revTx" presStyleIdx="2" presStyleCnt="4"/>
      <dgm:spPr/>
    </dgm:pt>
    <dgm:pt modelId="{9B3F5064-0714-472F-AC97-ED53B8CEF359}" type="pres">
      <dgm:prSet presAssocID="{0950AE85-BDA6-4C67-8F70-F9E4729F9C91}" presName="vert1" presStyleCnt="0"/>
      <dgm:spPr/>
    </dgm:pt>
    <dgm:pt modelId="{F55F3416-2616-4808-B989-65E347E84540}" type="pres">
      <dgm:prSet presAssocID="{D4ABDB37-D8A4-4813-B8AA-C6FE88AE5FAB}" presName="thickLine" presStyleLbl="alignNode1" presStyleIdx="3" presStyleCnt="4"/>
      <dgm:spPr/>
    </dgm:pt>
    <dgm:pt modelId="{2D157988-D41E-4FF9-8BC0-D8D290C559B5}" type="pres">
      <dgm:prSet presAssocID="{D4ABDB37-D8A4-4813-B8AA-C6FE88AE5FAB}" presName="horz1" presStyleCnt="0"/>
      <dgm:spPr/>
    </dgm:pt>
    <dgm:pt modelId="{54127000-6339-4092-892E-7BC3909ABEBE}" type="pres">
      <dgm:prSet presAssocID="{D4ABDB37-D8A4-4813-B8AA-C6FE88AE5FAB}" presName="tx1" presStyleLbl="revTx" presStyleIdx="3" presStyleCnt="4"/>
      <dgm:spPr/>
    </dgm:pt>
    <dgm:pt modelId="{D3FCCA9E-25F8-4745-8F3B-214AB1DFEAFB}" type="pres">
      <dgm:prSet presAssocID="{D4ABDB37-D8A4-4813-B8AA-C6FE88AE5FAB}" presName="vert1" presStyleCnt="0"/>
      <dgm:spPr/>
    </dgm:pt>
  </dgm:ptLst>
  <dgm:cxnLst>
    <dgm:cxn modelId="{05490B64-41EF-4C4A-9D18-DC5CD2A100C7}" type="presOf" srcId="{D4ABDB37-D8A4-4813-B8AA-C6FE88AE5FAB}" destId="{54127000-6339-4092-892E-7BC3909ABEBE}" srcOrd="0" destOrd="0" presId="urn:microsoft.com/office/officeart/2008/layout/LinedList"/>
    <dgm:cxn modelId="{5375E366-13E8-4A7A-88D5-67B299AEB634}" type="presOf" srcId="{AF721A34-8420-4BA3-83A8-6E6D8DFB3AE7}" destId="{BCF67B97-E0F5-487B-BCD6-3F22002A906A}" srcOrd="0" destOrd="0" presId="urn:microsoft.com/office/officeart/2008/layout/LinedList"/>
    <dgm:cxn modelId="{383EB759-DBB9-49C0-9F36-AA7185B919AF}" srcId="{68C70065-E82A-49BE-81D4-24B40BCF1418}" destId="{D4ABDB37-D8A4-4813-B8AA-C6FE88AE5FAB}" srcOrd="3" destOrd="0" parTransId="{442D9D7B-B423-4218-8B16-CF97ED387925}" sibTransId="{3142CAD9-34E2-4715-A5B4-CC84110AE6C7}"/>
    <dgm:cxn modelId="{60819B7A-F3EC-4E72-A059-457226CF2F51}" srcId="{68C70065-E82A-49BE-81D4-24B40BCF1418}" destId="{FCC20C94-060E-45F3-9BB4-B8A1FCAD4B44}" srcOrd="0" destOrd="0" parTransId="{2CD23C17-6AEB-4ADB-934B-8E48B1B25154}" sibTransId="{3B16F7E4-3272-4473-8C1A-C6DEA02080C0}"/>
    <dgm:cxn modelId="{DE777F7D-91C1-433E-B070-3D29B3D9FBD3}" srcId="{68C70065-E82A-49BE-81D4-24B40BCF1418}" destId="{AF721A34-8420-4BA3-83A8-6E6D8DFB3AE7}" srcOrd="1" destOrd="0" parTransId="{8CEF6A00-EFF2-4798-BF6A-672939BEAC50}" sibTransId="{5C3A7AF0-C7A8-49FB-B017-4CC30206BE50}"/>
    <dgm:cxn modelId="{330EA192-1EFD-41B0-A54E-53A6009E7E21}" type="presOf" srcId="{0950AE85-BDA6-4C67-8F70-F9E4729F9C91}" destId="{C997F789-67FF-42BC-91D4-4DFF3B7D0121}" srcOrd="0" destOrd="0" presId="urn:microsoft.com/office/officeart/2008/layout/LinedList"/>
    <dgm:cxn modelId="{FF7E9C96-6BB0-4010-95ED-7CD97E291A12}" type="presOf" srcId="{68C70065-E82A-49BE-81D4-24B40BCF1418}" destId="{3C385802-9D7C-4E37-A7AB-22DAFAE5BF02}" srcOrd="0" destOrd="0" presId="urn:microsoft.com/office/officeart/2008/layout/LinedList"/>
    <dgm:cxn modelId="{691576BA-5AA5-4366-9E77-CB9E00723470}" type="presOf" srcId="{FCC20C94-060E-45F3-9BB4-B8A1FCAD4B44}" destId="{244CF65F-E6C1-49E5-BBA2-A0A4FE10FDAA}" srcOrd="0" destOrd="0" presId="urn:microsoft.com/office/officeart/2008/layout/LinedList"/>
    <dgm:cxn modelId="{6E9ED7F1-C588-463B-B8AA-55E4FB0CA82E}" srcId="{68C70065-E82A-49BE-81D4-24B40BCF1418}" destId="{0950AE85-BDA6-4C67-8F70-F9E4729F9C91}" srcOrd="2" destOrd="0" parTransId="{7F18F219-CFFB-4B49-98E2-2ACE18266BA6}" sibTransId="{A954BABC-6405-4F49-9A2F-9216C0D42067}"/>
    <dgm:cxn modelId="{383EB37C-B52A-4C30-AFFA-B103A4998DD7}" type="presParOf" srcId="{3C385802-9D7C-4E37-A7AB-22DAFAE5BF02}" destId="{FCB51324-4531-4BBA-B0BD-ECF9E55273F0}" srcOrd="0" destOrd="0" presId="urn:microsoft.com/office/officeart/2008/layout/LinedList"/>
    <dgm:cxn modelId="{86F0983B-931B-45D5-8BF4-74F580AA59ED}" type="presParOf" srcId="{3C385802-9D7C-4E37-A7AB-22DAFAE5BF02}" destId="{C1D92BAE-FE21-4B55-B63A-0DF78F95679A}" srcOrd="1" destOrd="0" presId="urn:microsoft.com/office/officeart/2008/layout/LinedList"/>
    <dgm:cxn modelId="{68341ED6-0F21-4B4A-8D59-4DE48CAFBBB8}" type="presParOf" srcId="{C1D92BAE-FE21-4B55-B63A-0DF78F95679A}" destId="{244CF65F-E6C1-49E5-BBA2-A0A4FE10FDAA}" srcOrd="0" destOrd="0" presId="urn:microsoft.com/office/officeart/2008/layout/LinedList"/>
    <dgm:cxn modelId="{5592BD0C-52EE-406D-B080-928E61EC37E8}" type="presParOf" srcId="{C1D92BAE-FE21-4B55-B63A-0DF78F95679A}" destId="{84907DE8-C344-4C97-93FA-C0A8C2F47403}" srcOrd="1" destOrd="0" presId="urn:microsoft.com/office/officeart/2008/layout/LinedList"/>
    <dgm:cxn modelId="{8B70D2BC-2629-4D98-8048-C4564B075A42}" type="presParOf" srcId="{3C385802-9D7C-4E37-A7AB-22DAFAE5BF02}" destId="{C20AA4AC-D57F-4764-91F8-E3E39EBB1786}" srcOrd="2" destOrd="0" presId="urn:microsoft.com/office/officeart/2008/layout/LinedList"/>
    <dgm:cxn modelId="{6BAAA269-E080-4F62-B68A-BB1C684E49C1}" type="presParOf" srcId="{3C385802-9D7C-4E37-A7AB-22DAFAE5BF02}" destId="{ABCF1E8F-B26D-4E70-B95E-C0B739333DB6}" srcOrd="3" destOrd="0" presId="urn:microsoft.com/office/officeart/2008/layout/LinedList"/>
    <dgm:cxn modelId="{8734EBB4-0BD1-4A7F-AF8D-8CF4EDD57262}" type="presParOf" srcId="{ABCF1E8F-B26D-4E70-B95E-C0B739333DB6}" destId="{BCF67B97-E0F5-487B-BCD6-3F22002A906A}" srcOrd="0" destOrd="0" presId="urn:microsoft.com/office/officeart/2008/layout/LinedList"/>
    <dgm:cxn modelId="{DE318C1F-5CF6-48A7-B7A4-51C4B55B4A7F}" type="presParOf" srcId="{ABCF1E8F-B26D-4E70-B95E-C0B739333DB6}" destId="{9F65B12A-8DFD-49F4-BD77-806204A0FDE7}" srcOrd="1" destOrd="0" presId="urn:microsoft.com/office/officeart/2008/layout/LinedList"/>
    <dgm:cxn modelId="{17C08576-6CEF-4C15-84F0-6874F1855C50}" type="presParOf" srcId="{3C385802-9D7C-4E37-A7AB-22DAFAE5BF02}" destId="{A04B4515-B7A2-4603-A718-B2F192C66479}" srcOrd="4" destOrd="0" presId="urn:microsoft.com/office/officeart/2008/layout/LinedList"/>
    <dgm:cxn modelId="{854019A7-B3DC-4279-815A-A7A41AB7A1A5}" type="presParOf" srcId="{3C385802-9D7C-4E37-A7AB-22DAFAE5BF02}" destId="{0833338E-22E7-48E3-9C10-0C2CF2B8207F}" srcOrd="5" destOrd="0" presId="urn:microsoft.com/office/officeart/2008/layout/LinedList"/>
    <dgm:cxn modelId="{2BC2AA08-E6CB-44B1-BD5D-C47D6E0A7059}" type="presParOf" srcId="{0833338E-22E7-48E3-9C10-0C2CF2B8207F}" destId="{C997F789-67FF-42BC-91D4-4DFF3B7D0121}" srcOrd="0" destOrd="0" presId="urn:microsoft.com/office/officeart/2008/layout/LinedList"/>
    <dgm:cxn modelId="{7527FD6B-1712-4576-94A9-E4388F255C91}" type="presParOf" srcId="{0833338E-22E7-48E3-9C10-0C2CF2B8207F}" destId="{9B3F5064-0714-472F-AC97-ED53B8CEF359}" srcOrd="1" destOrd="0" presId="urn:microsoft.com/office/officeart/2008/layout/LinedList"/>
    <dgm:cxn modelId="{5E32CBDB-BDB1-4FFB-9AB5-F0B77EC26898}" type="presParOf" srcId="{3C385802-9D7C-4E37-A7AB-22DAFAE5BF02}" destId="{F55F3416-2616-4808-B989-65E347E84540}" srcOrd="6" destOrd="0" presId="urn:microsoft.com/office/officeart/2008/layout/LinedList"/>
    <dgm:cxn modelId="{FBBCC401-4D46-4933-AD4F-0487AF1BC09F}" type="presParOf" srcId="{3C385802-9D7C-4E37-A7AB-22DAFAE5BF02}" destId="{2D157988-D41E-4FF9-8BC0-D8D290C559B5}" srcOrd="7" destOrd="0" presId="urn:microsoft.com/office/officeart/2008/layout/LinedList"/>
    <dgm:cxn modelId="{644D2B97-22D2-4275-8AEE-5849052BC2A3}" type="presParOf" srcId="{2D157988-D41E-4FF9-8BC0-D8D290C559B5}" destId="{54127000-6339-4092-892E-7BC3909ABEBE}" srcOrd="0" destOrd="0" presId="urn:microsoft.com/office/officeart/2008/layout/LinedList"/>
    <dgm:cxn modelId="{71B4DC49-5621-46A3-9164-C8C71C2969F5}" type="presParOf" srcId="{2D157988-D41E-4FF9-8BC0-D8D290C559B5}" destId="{D3FCCA9E-25F8-4745-8F3B-214AB1DFEA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AF001C-AF66-47EC-B188-D992D2A874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5CDB33-ED7E-4729-8F6A-E9638FD6264D}">
      <dgm:prSet/>
      <dgm:spPr/>
      <dgm:t>
        <a:bodyPr/>
        <a:lstStyle/>
        <a:p>
          <a:pPr algn="ctr"/>
          <a:r>
            <a:rPr lang="en-GB" dirty="0"/>
            <a:t>FGM is illegal in this country, although there are concerns that it is taking place in the UK.</a:t>
          </a:r>
          <a:endParaRPr lang="en-US" dirty="0"/>
        </a:p>
      </dgm:t>
    </dgm:pt>
    <dgm:pt modelId="{27C07693-9DFE-4D7F-B53E-733F6B787C43}" type="parTrans" cxnId="{6E6E1121-6848-458D-B2A6-8683C25DA678}">
      <dgm:prSet/>
      <dgm:spPr/>
      <dgm:t>
        <a:bodyPr/>
        <a:lstStyle/>
        <a:p>
          <a:endParaRPr lang="en-US"/>
        </a:p>
      </dgm:t>
    </dgm:pt>
    <dgm:pt modelId="{3EC71E6F-34DF-47A6-B428-1014F356BEC6}" type="sibTrans" cxnId="{6E6E1121-6848-458D-B2A6-8683C25DA678}">
      <dgm:prSet/>
      <dgm:spPr/>
      <dgm:t>
        <a:bodyPr/>
        <a:lstStyle/>
        <a:p>
          <a:endParaRPr lang="en-US"/>
        </a:p>
      </dgm:t>
    </dgm:pt>
    <dgm:pt modelId="{63635FC3-BF97-4CCC-9353-2C19EF8732F8}">
      <dgm:prSet/>
      <dgm:spPr/>
      <dgm:t>
        <a:bodyPr/>
        <a:lstStyle/>
        <a:p>
          <a:pPr algn="ctr"/>
          <a:r>
            <a:rPr lang="en-GB" dirty="0"/>
            <a:t>It is also illegal to arrange to take a girl to another country for FGM, but girls are taken frequently out of the country to their countries of origin.</a:t>
          </a:r>
          <a:endParaRPr lang="en-US" dirty="0"/>
        </a:p>
      </dgm:t>
    </dgm:pt>
    <dgm:pt modelId="{93C31BED-893A-4CAC-BCAA-38441B36CBE2}" type="parTrans" cxnId="{A5B7A16F-3C04-4604-996F-78A4A2469A34}">
      <dgm:prSet/>
      <dgm:spPr/>
      <dgm:t>
        <a:bodyPr/>
        <a:lstStyle/>
        <a:p>
          <a:endParaRPr lang="en-US"/>
        </a:p>
      </dgm:t>
    </dgm:pt>
    <dgm:pt modelId="{B6C8DBE8-1F78-4E7F-8C69-A87D652DC136}" type="sibTrans" cxnId="{A5B7A16F-3C04-4604-996F-78A4A2469A34}">
      <dgm:prSet/>
      <dgm:spPr/>
      <dgm:t>
        <a:bodyPr/>
        <a:lstStyle/>
        <a:p>
          <a:endParaRPr lang="en-US"/>
        </a:p>
      </dgm:t>
    </dgm:pt>
    <dgm:pt modelId="{E1A9FA45-F989-4D15-B8D0-686912FB0E31}">
      <dgm:prSet/>
      <dgm:spPr/>
      <dgm:t>
        <a:bodyPr/>
        <a:lstStyle/>
        <a:p>
          <a:pPr algn="ctr"/>
          <a:r>
            <a:rPr lang="en-GB" dirty="0"/>
            <a:t>FGM is prevalent in many African countries and the middle east.</a:t>
          </a:r>
          <a:endParaRPr lang="en-US" dirty="0"/>
        </a:p>
      </dgm:t>
    </dgm:pt>
    <dgm:pt modelId="{7C360597-11C5-43A5-92C5-FF94CE41EC28}" type="parTrans" cxnId="{E3B26F7A-A2F3-48E3-937C-13670182A8E1}">
      <dgm:prSet/>
      <dgm:spPr/>
      <dgm:t>
        <a:bodyPr/>
        <a:lstStyle/>
        <a:p>
          <a:endParaRPr lang="en-US"/>
        </a:p>
      </dgm:t>
    </dgm:pt>
    <dgm:pt modelId="{BE839855-AE2B-44C8-B479-8B4E7C3E0A92}" type="sibTrans" cxnId="{E3B26F7A-A2F3-48E3-937C-13670182A8E1}">
      <dgm:prSet/>
      <dgm:spPr/>
      <dgm:t>
        <a:bodyPr/>
        <a:lstStyle/>
        <a:p>
          <a:endParaRPr lang="en-US"/>
        </a:p>
      </dgm:t>
    </dgm:pt>
    <dgm:pt modelId="{9AF6EBE1-37B9-4698-9746-37ECB689BC00}" type="pres">
      <dgm:prSet presAssocID="{1CAF001C-AF66-47EC-B188-D992D2A874A8}" presName="linear" presStyleCnt="0">
        <dgm:presLayoutVars>
          <dgm:animLvl val="lvl"/>
          <dgm:resizeHandles val="exact"/>
        </dgm:presLayoutVars>
      </dgm:prSet>
      <dgm:spPr/>
    </dgm:pt>
    <dgm:pt modelId="{F80C6C52-D027-4FA4-9423-83CBB5E02152}" type="pres">
      <dgm:prSet presAssocID="{A35CDB33-ED7E-4729-8F6A-E9638FD6264D}" presName="parentText" presStyleLbl="node1" presStyleIdx="0" presStyleCnt="3">
        <dgm:presLayoutVars>
          <dgm:chMax val="0"/>
          <dgm:bulletEnabled val="1"/>
        </dgm:presLayoutVars>
      </dgm:prSet>
      <dgm:spPr/>
    </dgm:pt>
    <dgm:pt modelId="{791BE4D8-7D6B-4B53-93BD-5BA1774B9397}" type="pres">
      <dgm:prSet presAssocID="{3EC71E6F-34DF-47A6-B428-1014F356BEC6}" presName="spacer" presStyleCnt="0"/>
      <dgm:spPr/>
    </dgm:pt>
    <dgm:pt modelId="{376B8398-0D11-473C-8783-19AE7FB405FA}" type="pres">
      <dgm:prSet presAssocID="{63635FC3-BF97-4CCC-9353-2C19EF8732F8}" presName="parentText" presStyleLbl="node1" presStyleIdx="1" presStyleCnt="3">
        <dgm:presLayoutVars>
          <dgm:chMax val="0"/>
          <dgm:bulletEnabled val="1"/>
        </dgm:presLayoutVars>
      </dgm:prSet>
      <dgm:spPr/>
    </dgm:pt>
    <dgm:pt modelId="{152D976E-2D4F-4539-A4C4-10DCE961B5EC}" type="pres">
      <dgm:prSet presAssocID="{B6C8DBE8-1F78-4E7F-8C69-A87D652DC136}" presName="spacer" presStyleCnt="0"/>
      <dgm:spPr/>
    </dgm:pt>
    <dgm:pt modelId="{00F867DF-CAFC-48FB-A88B-6A800D9804DC}" type="pres">
      <dgm:prSet presAssocID="{E1A9FA45-F989-4D15-B8D0-686912FB0E31}" presName="parentText" presStyleLbl="node1" presStyleIdx="2" presStyleCnt="3">
        <dgm:presLayoutVars>
          <dgm:chMax val="0"/>
          <dgm:bulletEnabled val="1"/>
        </dgm:presLayoutVars>
      </dgm:prSet>
      <dgm:spPr/>
    </dgm:pt>
  </dgm:ptLst>
  <dgm:cxnLst>
    <dgm:cxn modelId="{7CBD5C06-85B8-4D0A-9307-AEC154C05C14}" type="presOf" srcId="{A35CDB33-ED7E-4729-8F6A-E9638FD6264D}" destId="{F80C6C52-D027-4FA4-9423-83CBB5E02152}" srcOrd="0" destOrd="0" presId="urn:microsoft.com/office/officeart/2005/8/layout/vList2"/>
    <dgm:cxn modelId="{6E6E1121-6848-458D-B2A6-8683C25DA678}" srcId="{1CAF001C-AF66-47EC-B188-D992D2A874A8}" destId="{A35CDB33-ED7E-4729-8F6A-E9638FD6264D}" srcOrd="0" destOrd="0" parTransId="{27C07693-9DFE-4D7F-B53E-733F6B787C43}" sibTransId="{3EC71E6F-34DF-47A6-B428-1014F356BEC6}"/>
    <dgm:cxn modelId="{A5B7A16F-3C04-4604-996F-78A4A2469A34}" srcId="{1CAF001C-AF66-47EC-B188-D992D2A874A8}" destId="{63635FC3-BF97-4CCC-9353-2C19EF8732F8}" srcOrd="1" destOrd="0" parTransId="{93C31BED-893A-4CAC-BCAA-38441B36CBE2}" sibTransId="{B6C8DBE8-1F78-4E7F-8C69-A87D652DC136}"/>
    <dgm:cxn modelId="{E3B26F7A-A2F3-48E3-937C-13670182A8E1}" srcId="{1CAF001C-AF66-47EC-B188-D992D2A874A8}" destId="{E1A9FA45-F989-4D15-B8D0-686912FB0E31}" srcOrd="2" destOrd="0" parTransId="{7C360597-11C5-43A5-92C5-FF94CE41EC28}" sibTransId="{BE839855-AE2B-44C8-B479-8B4E7C3E0A92}"/>
    <dgm:cxn modelId="{D9973B9E-20CF-46CE-99C3-287323C4D07A}" type="presOf" srcId="{63635FC3-BF97-4CCC-9353-2C19EF8732F8}" destId="{376B8398-0D11-473C-8783-19AE7FB405FA}" srcOrd="0" destOrd="0" presId="urn:microsoft.com/office/officeart/2005/8/layout/vList2"/>
    <dgm:cxn modelId="{EB1EEDAA-2274-4D06-BCD2-E12C90D0C390}" type="presOf" srcId="{E1A9FA45-F989-4D15-B8D0-686912FB0E31}" destId="{00F867DF-CAFC-48FB-A88B-6A800D9804DC}" srcOrd="0" destOrd="0" presId="urn:microsoft.com/office/officeart/2005/8/layout/vList2"/>
    <dgm:cxn modelId="{59CBD7C7-2821-4F2A-9CB7-996C2A28D256}" type="presOf" srcId="{1CAF001C-AF66-47EC-B188-D992D2A874A8}" destId="{9AF6EBE1-37B9-4698-9746-37ECB689BC00}" srcOrd="0" destOrd="0" presId="urn:microsoft.com/office/officeart/2005/8/layout/vList2"/>
    <dgm:cxn modelId="{EAEF1D79-F794-48D8-A0A2-5678E011C36E}" type="presParOf" srcId="{9AF6EBE1-37B9-4698-9746-37ECB689BC00}" destId="{F80C6C52-D027-4FA4-9423-83CBB5E02152}" srcOrd="0" destOrd="0" presId="urn:microsoft.com/office/officeart/2005/8/layout/vList2"/>
    <dgm:cxn modelId="{B2450CD9-E938-48CE-8419-721EA2BC1BDC}" type="presParOf" srcId="{9AF6EBE1-37B9-4698-9746-37ECB689BC00}" destId="{791BE4D8-7D6B-4B53-93BD-5BA1774B9397}" srcOrd="1" destOrd="0" presId="urn:microsoft.com/office/officeart/2005/8/layout/vList2"/>
    <dgm:cxn modelId="{47C2AB51-6D11-49A6-BF35-8F1AA1A3D083}" type="presParOf" srcId="{9AF6EBE1-37B9-4698-9746-37ECB689BC00}" destId="{376B8398-0D11-473C-8783-19AE7FB405FA}" srcOrd="2" destOrd="0" presId="urn:microsoft.com/office/officeart/2005/8/layout/vList2"/>
    <dgm:cxn modelId="{350F6FCA-FF61-4DB0-88ED-7D0CF75D94C2}" type="presParOf" srcId="{9AF6EBE1-37B9-4698-9746-37ECB689BC00}" destId="{152D976E-2D4F-4539-A4C4-10DCE961B5EC}" srcOrd="3" destOrd="0" presId="urn:microsoft.com/office/officeart/2005/8/layout/vList2"/>
    <dgm:cxn modelId="{D6EDB072-DB20-4D5A-AD32-F94558117DE7}" type="presParOf" srcId="{9AF6EBE1-37B9-4698-9746-37ECB689BC00}" destId="{00F867DF-CAFC-48FB-A88B-6A800D9804D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F13EDC6-DA4E-4913-857D-09562F0C23C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0C19A5-D45D-45A7-A1A4-5C86D9BC5A29}">
      <dgm:prSet/>
      <dgm:spPr/>
      <dgm:t>
        <a:bodyPr/>
        <a:lstStyle/>
        <a:p>
          <a:r>
            <a:rPr lang="en-GB"/>
            <a:t>FGM is prevalent in Africa and the Middle East. It is carried out for cultural, religious and social reasons in families and communities, typically by older women who are usually not medically trained.</a:t>
          </a:r>
          <a:endParaRPr lang="en-US"/>
        </a:p>
      </dgm:t>
    </dgm:pt>
    <dgm:pt modelId="{A31349E2-BC43-46FC-967B-05A0DE031C14}" type="parTrans" cxnId="{46E27F5D-3FC8-4C56-90BC-822C761AE779}">
      <dgm:prSet/>
      <dgm:spPr/>
      <dgm:t>
        <a:bodyPr/>
        <a:lstStyle/>
        <a:p>
          <a:endParaRPr lang="en-US"/>
        </a:p>
      </dgm:t>
    </dgm:pt>
    <dgm:pt modelId="{17F91C56-1563-4D50-9773-5D8F1753B7C6}" type="sibTrans" cxnId="{46E27F5D-3FC8-4C56-90BC-822C761AE779}">
      <dgm:prSet/>
      <dgm:spPr/>
      <dgm:t>
        <a:bodyPr/>
        <a:lstStyle/>
        <a:p>
          <a:endParaRPr lang="en-US"/>
        </a:p>
      </dgm:t>
    </dgm:pt>
    <dgm:pt modelId="{E68647DA-D21F-4671-B877-121DEAD88EA5}">
      <dgm:prSet/>
      <dgm:spPr/>
      <dgm:t>
        <a:bodyPr/>
        <a:lstStyle/>
        <a:p>
          <a:r>
            <a:rPr lang="en-GB" dirty="0"/>
            <a:t>This is an extremely traumatic form of abuse. Frequently girls are forcibly restrained and anaesthetics are not used.</a:t>
          </a:r>
          <a:endParaRPr lang="en-US" dirty="0"/>
        </a:p>
      </dgm:t>
    </dgm:pt>
    <dgm:pt modelId="{A18F2DB8-0872-47EB-B609-32936F79E0CB}" type="parTrans" cxnId="{E4DFBC16-1CFA-45FB-B2B9-22698CA44F43}">
      <dgm:prSet/>
      <dgm:spPr/>
      <dgm:t>
        <a:bodyPr/>
        <a:lstStyle/>
        <a:p>
          <a:endParaRPr lang="en-US"/>
        </a:p>
      </dgm:t>
    </dgm:pt>
    <dgm:pt modelId="{478C03D9-63F9-49D4-B7D5-D6ACD8061F3C}" type="sibTrans" cxnId="{E4DFBC16-1CFA-45FB-B2B9-22698CA44F43}">
      <dgm:prSet/>
      <dgm:spPr/>
      <dgm:t>
        <a:bodyPr/>
        <a:lstStyle/>
        <a:p>
          <a:endParaRPr lang="en-US"/>
        </a:p>
      </dgm:t>
    </dgm:pt>
    <dgm:pt modelId="{05AA0040-CAAC-41C7-B095-D6887987B673}" type="pres">
      <dgm:prSet presAssocID="{9F13EDC6-DA4E-4913-857D-09562F0C23CA}" presName="linear" presStyleCnt="0">
        <dgm:presLayoutVars>
          <dgm:animLvl val="lvl"/>
          <dgm:resizeHandles val="exact"/>
        </dgm:presLayoutVars>
      </dgm:prSet>
      <dgm:spPr/>
    </dgm:pt>
    <dgm:pt modelId="{0E336128-721E-4F81-9C96-44C29D688A2E}" type="pres">
      <dgm:prSet presAssocID="{A70C19A5-D45D-45A7-A1A4-5C86D9BC5A29}" presName="parentText" presStyleLbl="node1" presStyleIdx="0" presStyleCnt="2">
        <dgm:presLayoutVars>
          <dgm:chMax val="0"/>
          <dgm:bulletEnabled val="1"/>
        </dgm:presLayoutVars>
      </dgm:prSet>
      <dgm:spPr/>
    </dgm:pt>
    <dgm:pt modelId="{4BDCA49E-20AE-4031-B4EE-C3D3C5597E47}" type="pres">
      <dgm:prSet presAssocID="{17F91C56-1563-4D50-9773-5D8F1753B7C6}" presName="spacer" presStyleCnt="0"/>
      <dgm:spPr/>
    </dgm:pt>
    <dgm:pt modelId="{CACA5B0F-BBB4-4C41-8862-647FF4650DC5}" type="pres">
      <dgm:prSet presAssocID="{E68647DA-D21F-4671-B877-121DEAD88EA5}" presName="parentText" presStyleLbl="node1" presStyleIdx="1" presStyleCnt="2">
        <dgm:presLayoutVars>
          <dgm:chMax val="0"/>
          <dgm:bulletEnabled val="1"/>
        </dgm:presLayoutVars>
      </dgm:prSet>
      <dgm:spPr/>
    </dgm:pt>
  </dgm:ptLst>
  <dgm:cxnLst>
    <dgm:cxn modelId="{E4DFBC16-1CFA-45FB-B2B9-22698CA44F43}" srcId="{9F13EDC6-DA4E-4913-857D-09562F0C23CA}" destId="{E68647DA-D21F-4671-B877-121DEAD88EA5}" srcOrd="1" destOrd="0" parTransId="{A18F2DB8-0872-47EB-B609-32936F79E0CB}" sibTransId="{478C03D9-63F9-49D4-B7D5-D6ACD8061F3C}"/>
    <dgm:cxn modelId="{C03BD236-BAAA-4B49-8A0B-AFA1EB6BEDA1}" type="presOf" srcId="{A70C19A5-D45D-45A7-A1A4-5C86D9BC5A29}" destId="{0E336128-721E-4F81-9C96-44C29D688A2E}" srcOrd="0" destOrd="0" presId="urn:microsoft.com/office/officeart/2005/8/layout/vList2"/>
    <dgm:cxn modelId="{46E27F5D-3FC8-4C56-90BC-822C761AE779}" srcId="{9F13EDC6-DA4E-4913-857D-09562F0C23CA}" destId="{A70C19A5-D45D-45A7-A1A4-5C86D9BC5A29}" srcOrd="0" destOrd="0" parTransId="{A31349E2-BC43-46FC-967B-05A0DE031C14}" sibTransId="{17F91C56-1563-4D50-9773-5D8F1753B7C6}"/>
    <dgm:cxn modelId="{5F2F518F-AB11-4E6F-8AD0-E10B73E65FFC}" type="presOf" srcId="{9F13EDC6-DA4E-4913-857D-09562F0C23CA}" destId="{05AA0040-CAAC-41C7-B095-D6887987B673}" srcOrd="0" destOrd="0" presId="urn:microsoft.com/office/officeart/2005/8/layout/vList2"/>
    <dgm:cxn modelId="{6C3149F3-FE37-42C8-8AB1-E20988BD6400}" type="presOf" srcId="{E68647DA-D21F-4671-B877-121DEAD88EA5}" destId="{CACA5B0F-BBB4-4C41-8862-647FF4650DC5}" srcOrd="0" destOrd="0" presId="urn:microsoft.com/office/officeart/2005/8/layout/vList2"/>
    <dgm:cxn modelId="{0DE362FB-BEDF-49FF-AF8E-C7C9338881EE}" type="presParOf" srcId="{05AA0040-CAAC-41C7-B095-D6887987B673}" destId="{0E336128-721E-4F81-9C96-44C29D688A2E}" srcOrd="0" destOrd="0" presId="urn:microsoft.com/office/officeart/2005/8/layout/vList2"/>
    <dgm:cxn modelId="{B071F6B6-02C3-476A-9C9C-AC2DCF74F33B}" type="presParOf" srcId="{05AA0040-CAAC-41C7-B095-D6887987B673}" destId="{4BDCA49E-20AE-4031-B4EE-C3D3C5597E47}" srcOrd="1" destOrd="0" presId="urn:microsoft.com/office/officeart/2005/8/layout/vList2"/>
    <dgm:cxn modelId="{E1611D7E-1B74-4E6B-B96D-289783F244C3}" type="presParOf" srcId="{05AA0040-CAAC-41C7-B095-D6887987B673}" destId="{CACA5B0F-BBB4-4C41-8862-647FF4650DC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E273DA7-1928-4A42-B0B4-4296E749E24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ABB568F-F1C8-413E-A494-4020B4C17D25}">
      <dgm:prSet/>
      <dgm:spPr/>
      <dgm:t>
        <a:bodyPr/>
        <a:lstStyle/>
        <a:p>
          <a:r>
            <a:rPr lang="en-GB" dirty="0"/>
            <a:t>What is radicalisation?</a:t>
          </a:r>
          <a:endParaRPr lang="en-US" dirty="0"/>
        </a:p>
      </dgm:t>
    </dgm:pt>
    <dgm:pt modelId="{0B28841F-D2E8-4E47-87B7-BEE89022D61D}" type="parTrans" cxnId="{40ADD15B-FC7A-4485-8845-594AEAB82D34}">
      <dgm:prSet/>
      <dgm:spPr/>
      <dgm:t>
        <a:bodyPr/>
        <a:lstStyle/>
        <a:p>
          <a:endParaRPr lang="en-US"/>
        </a:p>
      </dgm:t>
    </dgm:pt>
    <dgm:pt modelId="{CC0F4ABC-F618-4789-8672-7E9142CF4A76}" type="sibTrans" cxnId="{40ADD15B-FC7A-4485-8845-594AEAB82D34}">
      <dgm:prSet/>
      <dgm:spPr/>
      <dgm:t>
        <a:bodyPr/>
        <a:lstStyle/>
        <a:p>
          <a:endParaRPr lang="en-US"/>
        </a:p>
      </dgm:t>
    </dgm:pt>
    <dgm:pt modelId="{36B760C4-C729-4FF2-B423-3D7C841A741E}">
      <dgm:prSet/>
      <dgm:spPr/>
      <dgm:t>
        <a:bodyPr/>
        <a:lstStyle/>
        <a:p>
          <a:r>
            <a:rPr lang="en-GB"/>
            <a:t>How can children and young people get exposed to messages of extremist groups?</a:t>
          </a:r>
          <a:endParaRPr lang="en-US"/>
        </a:p>
      </dgm:t>
    </dgm:pt>
    <dgm:pt modelId="{78319146-6381-4997-9773-229F1A688C0F}" type="parTrans" cxnId="{87AC70C4-444D-4471-95A3-BEC5E6D004BA}">
      <dgm:prSet/>
      <dgm:spPr/>
      <dgm:t>
        <a:bodyPr/>
        <a:lstStyle/>
        <a:p>
          <a:endParaRPr lang="en-US"/>
        </a:p>
      </dgm:t>
    </dgm:pt>
    <dgm:pt modelId="{6587DFD2-9F2A-4C91-A619-EC1C8EC80C31}" type="sibTrans" cxnId="{87AC70C4-444D-4471-95A3-BEC5E6D004BA}">
      <dgm:prSet/>
      <dgm:spPr/>
      <dgm:t>
        <a:bodyPr/>
        <a:lstStyle/>
        <a:p>
          <a:endParaRPr lang="en-US"/>
        </a:p>
      </dgm:t>
    </dgm:pt>
    <dgm:pt modelId="{2C8F7783-E55B-4D03-93C3-A9E436472079}">
      <dgm:prSet/>
      <dgm:spPr/>
      <dgm:t>
        <a:bodyPr/>
        <a:lstStyle/>
        <a:p>
          <a:r>
            <a:rPr lang="en-GB"/>
            <a:t>What are the risks associated with radicalisation?</a:t>
          </a:r>
          <a:endParaRPr lang="en-US"/>
        </a:p>
      </dgm:t>
    </dgm:pt>
    <dgm:pt modelId="{CEC5A43F-8701-4AB5-A310-5968A6BFB80E}" type="parTrans" cxnId="{ABC28781-A3CF-46AD-A5B4-CB99564B8D47}">
      <dgm:prSet/>
      <dgm:spPr/>
      <dgm:t>
        <a:bodyPr/>
        <a:lstStyle/>
        <a:p>
          <a:endParaRPr lang="en-US"/>
        </a:p>
      </dgm:t>
    </dgm:pt>
    <dgm:pt modelId="{948C3F01-E91D-456A-A4AB-54187582DCD6}" type="sibTrans" cxnId="{ABC28781-A3CF-46AD-A5B4-CB99564B8D47}">
      <dgm:prSet/>
      <dgm:spPr/>
      <dgm:t>
        <a:bodyPr/>
        <a:lstStyle/>
        <a:p>
          <a:endParaRPr lang="en-US"/>
        </a:p>
      </dgm:t>
    </dgm:pt>
    <dgm:pt modelId="{BAA8A264-391A-49FF-A77B-DDD5520AE404}">
      <dgm:prSet/>
      <dgm:spPr/>
      <dgm:t>
        <a:bodyPr/>
        <a:lstStyle/>
        <a:p>
          <a:r>
            <a:rPr lang="en-GB"/>
            <a:t>What are the indicators that a child is at risk?</a:t>
          </a:r>
          <a:endParaRPr lang="en-US"/>
        </a:p>
      </dgm:t>
    </dgm:pt>
    <dgm:pt modelId="{DE897266-008A-4E72-A83B-330EA37C9511}" type="parTrans" cxnId="{B53FA2E8-1C1C-47A0-96F3-FD9C09859BFD}">
      <dgm:prSet/>
      <dgm:spPr/>
      <dgm:t>
        <a:bodyPr/>
        <a:lstStyle/>
        <a:p>
          <a:endParaRPr lang="en-US"/>
        </a:p>
      </dgm:t>
    </dgm:pt>
    <dgm:pt modelId="{54610A68-0583-474D-8BBF-276E52F1E269}" type="sibTrans" cxnId="{B53FA2E8-1C1C-47A0-96F3-FD9C09859BFD}">
      <dgm:prSet/>
      <dgm:spPr/>
      <dgm:t>
        <a:bodyPr/>
        <a:lstStyle/>
        <a:p>
          <a:endParaRPr lang="en-US"/>
        </a:p>
      </dgm:t>
    </dgm:pt>
    <dgm:pt modelId="{8A8D3BE2-C6A0-45F2-AD3D-9FF265B5CC40}">
      <dgm:prSet/>
      <dgm:spPr/>
      <dgm:t>
        <a:bodyPr/>
        <a:lstStyle/>
        <a:p>
          <a:r>
            <a:rPr lang="en-GB"/>
            <a:t>What should I do if a child is at risk?</a:t>
          </a:r>
          <a:endParaRPr lang="en-US"/>
        </a:p>
      </dgm:t>
    </dgm:pt>
    <dgm:pt modelId="{674772B0-A204-4AA4-B00B-5AC3DA7AFF63}" type="parTrans" cxnId="{589EA801-CDC5-401E-8CAB-96DE2BB8E2EA}">
      <dgm:prSet/>
      <dgm:spPr/>
      <dgm:t>
        <a:bodyPr/>
        <a:lstStyle/>
        <a:p>
          <a:endParaRPr lang="en-US"/>
        </a:p>
      </dgm:t>
    </dgm:pt>
    <dgm:pt modelId="{2CE10C62-1694-4EB8-B8D2-794814F13703}" type="sibTrans" cxnId="{589EA801-CDC5-401E-8CAB-96DE2BB8E2EA}">
      <dgm:prSet/>
      <dgm:spPr/>
      <dgm:t>
        <a:bodyPr/>
        <a:lstStyle/>
        <a:p>
          <a:endParaRPr lang="en-US"/>
        </a:p>
      </dgm:t>
    </dgm:pt>
    <dgm:pt modelId="{E2F25EC7-5512-456C-A983-160739604E7E}" type="pres">
      <dgm:prSet presAssocID="{1E273DA7-1928-4A42-B0B4-4296E749E248}" presName="linear" presStyleCnt="0">
        <dgm:presLayoutVars>
          <dgm:animLvl val="lvl"/>
          <dgm:resizeHandles val="exact"/>
        </dgm:presLayoutVars>
      </dgm:prSet>
      <dgm:spPr/>
    </dgm:pt>
    <dgm:pt modelId="{FCC46EC5-2EB7-427D-800E-22440AE5FCE6}" type="pres">
      <dgm:prSet presAssocID="{2ABB568F-F1C8-413E-A494-4020B4C17D25}" presName="parentText" presStyleLbl="node1" presStyleIdx="0" presStyleCnt="5">
        <dgm:presLayoutVars>
          <dgm:chMax val="0"/>
          <dgm:bulletEnabled val="1"/>
        </dgm:presLayoutVars>
      </dgm:prSet>
      <dgm:spPr/>
    </dgm:pt>
    <dgm:pt modelId="{73A89A0D-FBE6-400F-9BD6-5001890EDD7C}" type="pres">
      <dgm:prSet presAssocID="{CC0F4ABC-F618-4789-8672-7E9142CF4A76}" presName="spacer" presStyleCnt="0"/>
      <dgm:spPr/>
    </dgm:pt>
    <dgm:pt modelId="{2DB3E7AA-BB75-426B-A613-FB9C8D100AC2}" type="pres">
      <dgm:prSet presAssocID="{36B760C4-C729-4FF2-B423-3D7C841A741E}" presName="parentText" presStyleLbl="node1" presStyleIdx="1" presStyleCnt="5">
        <dgm:presLayoutVars>
          <dgm:chMax val="0"/>
          <dgm:bulletEnabled val="1"/>
        </dgm:presLayoutVars>
      </dgm:prSet>
      <dgm:spPr/>
    </dgm:pt>
    <dgm:pt modelId="{0AB38248-946B-4A8C-9112-A117C27122A7}" type="pres">
      <dgm:prSet presAssocID="{6587DFD2-9F2A-4C91-A619-EC1C8EC80C31}" presName="spacer" presStyleCnt="0"/>
      <dgm:spPr/>
    </dgm:pt>
    <dgm:pt modelId="{A4AE93A5-8CBE-40DC-A685-F468B8BE466F}" type="pres">
      <dgm:prSet presAssocID="{2C8F7783-E55B-4D03-93C3-A9E436472079}" presName="parentText" presStyleLbl="node1" presStyleIdx="2" presStyleCnt="5">
        <dgm:presLayoutVars>
          <dgm:chMax val="0"/>
          <dgm:bulletEnabled val="1"/>
        </dgm:presLayoutVars>
      </dgm:prSet>
      <dgm:spPr/>
    </dgm:pt>
    <dgm:pt modelId="{C0FDBF18-AC43-43E3-BCAD-5BC09C739D0C}" type="pres">
      <dgm:prSet presAssocID="{948C3F01-E91D-456A-A4AB-54187582DCD6}" presName="spacer" presStyleCnt="0"/>
      <dgm:spPr/>
    </dgm:pt>
    <dgm:pt modelId="{65248593-D44B-4C7F-9501-7100FCC80180}" type="pres">
      <dgm:prSet presAssocID="{BAA8A264-391A-49FF-A77B-DDD5520AE404}" presName="parentText" presStyleLbl="node1" presStyleIdx="3" presStyleCnt="5">
        <dgm:presLayoutVars>
          <dgm:chMax val="0"/>
          <dgm:bulletEnabled val="1"/>
        </dgm:presLayoutVars>
      </dgm:prSet>
      <dgm:spPr/>
    </dgm:pt>
    <dgm:pt modelId="{82B072CC-A3BB-4CAD-9C69-1620DAE9A92A}" type="pres">
      <dgm:prSet presAssocID="{54610A68-0583-474D-8BBF-276E52F1E269}" presName="spacer" presStyleCnt="0"/>
      <dgm:spPr/>
    </dgm:pt>
    <dgm:pt modelId="{E6883F2A-D8AB-4F28-AB72-0D727CB25F42}" type="pres">
      <dgm:prSet presAssocID="{8A8D3BE2-C6A0-45F2-AD3D-9FF265B5CC40}" presName="parentText" presStyleLbl="node1" presStyleIdx="4" presStyleCnt="5">
        <dgm:presLayoutVars>
          <dgm:chMax val="0"/>
          <dgm:bulletEnabled val="1"/>
        </dgm:presLayoutVars>
      </dgm:prSet>
      <dgm:spPr/>
    </dgm:pt>
  </dgm:ptLst>
  <dgm:cxnLst>
    <dgm:cxn modelId="{589EA801-CDC5-401E-8CAB-96DE2BB8E2EA}" srcId="{1E273DA7-1928-4A42-B0B4-4296E749E248}" destId="{8A8D3BE2-C6A0-45F2-AD3D-9FF265B5CC40}" srcOrd="4" destOrd="0" parTransId="{674772B0-A204-4AA4-B00B-5AC3DA7AFF63}" sibTransId="{2CE10C62-1694-4EB8-B8D2-794814F13703}"/>
    <dgm:cxn modelId="{78144516-2D91-4AAB-A2ED-7332677882F6}" type="presOf" srcId="{36B760C4-C729-4FF2-B423-3D7C841A741E}" destId="{2DB3E7AA-BB75-426B-A613-FB9C8D100AC2}" srcOrd="0" destOrd="0" presId="urn:microsoft.com/office/officeart/2005/8/layout/vList2"/>
    <dgm:cxn modelId="{2FB6511A-B094-4E4A-B76D-4B4331EDDE6B}" type="presOf" srcId="{BAA8A264-391A-49FF-A77B-DDD5520AE404}" destId="{65248593-D44B-4C7F-9501-7100FCC80180}" srcOrd="0" destOrd="0" presId="urn:microsoft.com/office/officeart/2005/8/layout/vList2"/>
    <dgm:cxn modelId="{D393AE2F-469E-4E23-BF41-59A76E987519}" type="presOf" srcId="{2ABB568F-F1C8-413E-A494-4020B4C17D25}" destId="{FCC46EC5-2EB7-427D-800E-22440AE5FCE6}" srcOrd="0" destOrd="0" presId="urn:microsoft.com/office/officeart/2005/8/layout/vList2"/>
    <dgm:cxn modelId="{40ADD15B-FC7A-4485-8845-594AEAB82D34}" srcId="{1E273DA7-1928-4A42-B0B4-4296E749E248}" destId="{2ABB568F-F1C8-413E-A494-4020B4C17D25}" srcOrd="0" destOrd="0" parTransId="{0B28841F-D2E8-4E47-87B7-BEE89022D61D}" sibTransId="{CC0F4ABC-F618-4789-8672-7E9142CF4A76}"/>
    <dgm:cxn modelId="{D9510767-8FE0-4129-ACE1-6145DA6C41EB}" type="presOf" srcId="{1E273DA7-1928-4A42-B0B4-4296E749E248}" destId="{E2F25EC7-5512-456C-A983-160739604E7E}" srcOrd="0" destOrd="0" presId="urn:microsoft.com/office/officeart/2005/8/layout/vList2"/>
    <dgm:cxn modelId="{ABC28781-A3CF-46AD-A5B4-CB99564B8D47}" srcId="{1E273DA7-1928-4A42-B0B4-4296E749E248}" destId="{2C8F7783-E55B-4D03-93C3-A9E436472079}" srcOrd="2" destOrd="0" parTransId="{CEC5A43F-8701-4AB5-A310-5968A6BFB80E}" sibTransId="{948C3F01-E91D-456A-A4AB-54187582DCD6}"/>
    <dgm:cxn modelId="{8128E1A8-9422-4C35-9FBB-EB8B4DBC2426}" type="presOf" srcId="{2C8F7783-E55B-4D03-93C3-A9E436472079}" destId="{A4AE93A5-8CBE-40DC-A685-F468B8BE466F}" srcOrd="0" destOrd="0" presId="urn:microsoft.com/office/officeart/2005/8/layout/vList2"/>
    <dgm:cxn modelId="{87AC70C4-444D-4471-95A3-BEC5E6D004BA}" srcId="{1E273DA7-1928-4A42-B0B4-4296E749E248}" destId="{36B760C4-C729-4FF2-B423-3D7C841A741E}" srcOrd="1" destOrd="0" parTransId="{78319146-6381-4997-9773-229F1A688C0F}" sibTransId="{6587DFD2-9F2A-4C91-A619-EC1C8EC80C31}"/>
    <dgm:cxn modelId="{B90847D4-D98C-4DC0-A96E-74BBDAA00440}" type="presOf" srcId="{8A8D3BE2-C6A0-45F2-AD3D-9FF265B5CC40}" destId="{E6883F2A-D8AB-4F28-AB72-0D727CB25F42}" srcOrd="0" destOrd="0" presId="urn:microsoft.com/office/officeart/2005/8/layout/vList2"/>
    <dgm:cxn modelId="{B53FA2E8-1C1C-47A0-96F3-FD9C09859BFD}" srcId="{1E273DA7-1928-4A42-B0B4-4296E749E248}" destId="{BAA8A264-391A-49FF-A77B-DDD5520AE404}" srcOrd="3" destOrd="0" parTransId="{DE897266-008A-4E72-A83B-330EA37C9511}" sibTransId="{54610A68-0583-474D-8BBF-276E52F1E269}"/>
    <dgm:cxn modelId="{A8E1D2D8-1F2F-4489-A162-EA7278D2725A}" type="presParOf" srcId="{E2F25EC7-5512-456C-A983-160739604E7E}" destId="{FCC46EC5-2EB7-427D-800E-22440AE5FCE6}" srcOrd="0" destOrd="0" presId="urn:microsoft.com/office/officeart/2005/8/layout/vList2"/>
    <dgm:cxn modelId="{42F3E654-F768-42C2-B969-E6BFAEEC675E}" type="presParOf" srcId="{E2F25EC7-5512-456C-A983-160739604E7E}" destId="{73A89A0D-FBE6-400F-9BD6-5001890EDD7C}" srcOrd="1" destOrd="0" presId="urn:microsoft.com/office/officeart/2005/8/layout/vList2"/>
    <dgm:cxn modelId="{1405850E-E54C-4682-AB5E-DD732A23D3FD}" type="presParOf" srcId="{E2F25EC7-5512-456C-A983-160739604E7E}" destId="{2DB3E7AA-BB75-426B-A613-FB9C8D100AC2}" srcOrd="2" destOrd="0" presId="urn:microsoft.com/office/officeart/2005/8/layout/vList2"/>
    <dgm:cxn modelId="{2127C95B-3AE4-4C73-BAF8-883C40887170}" type="presParOf" srcId="{E2F25EC7-5512-456C-A983-160739604E7E}" destId="{0AB38248-946B-4A8C-9112-A117C27122A7}" srcOrd="3" destOrd="0" presId="urn:microsoft.com/office/officeart/2005/8/layout/vList2"/>
    <dgm:cxn modelId="{793666D5-42EB-46DA-8254-B27B06EBEF23}" type="presParOf" srcId="{E2F25EC7-5512-456C-A983-160739604E7E}" destId="{A4AE93A5-8CBE-40DC-A685-F468B8BE466F}" srcOrd="4" destOrd="0" presId="urn:microsoft.com/office/officeart/2005/8/layout/vList2"/>
    <dgm:cxn modelId="{85D5C997-203E-4083-A3D6-2E4D2833475C}" type="presParOf" srcId="{E2F25EC7-5512-456C-A983-160739604E7E}" destId="{C0FDBF18-AC43-43E3-BCAD-5BC09C739D0C}" srcOrd="5" destOrd="0" presId="urn:microsoft.com/office/officeart/2005/8/layout/vList2"/>
    <dgm:cxn modelId="{EA21B14E-1673-4BFE-B12D-9DC5F96D9398}" type="presParOf" srcId="{E2F25EC7-5512-456C-A983-160739604E7E}" destId="{65248593-D44B-4C7F-9501-7100FCC80180}" srcOrd="6" destOrd="0" presId="urn:microsoft.com/office/officeart/2005/8/layout/vList2"/>
    <dgm:cxn modelId="{D62B4B9E-7E09-4161-97C4-3671DF47307B}" type="presParOf" srcId="{E2F25EC7-5512-456C-A983-160739604E7E}" destId="{82B072CC-A3BB-4CAD-9C69-1620DAE9A92A}" srcOrd="7" destOrd="0" presId="urn:microsoft.com/office/officeart/2005/8/layout/vList2"/>
    <dgm:cxn modelId="{E62B4B44-0F32-4F88-8504-88CAA2800869}" type="presParOf" srcId="{E2F25EC7-5512-456C-A983-160739604E7E}" destId="{E6883F2A-D8AB-4F28-AB72-0D727CB25F4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92CEF3A-44B0-4E53-96BC-D95793EA949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E7F43CF-05B7-42A1-BB80-66D63D830270}">
      <dgm:prSet/>
      <dgm:spPr/>
      <dgm:t>
        <a:bodyPr/>
        <a:lstStyle/>
        <a:p>
          <a:r>
            <a:rPr lang="en-GB"/>
            <a:t>Through the influence of family members or friends.</a:t>
          </a:r>
          <a:endParaRPr lang="en-US"/>
        </a:p>
      </dgm:t>
    </dgm:pt>
    <dgm:pt modelId="{61BC0504-6224-4FA1-92DC-F6ACE5B2C2BC}" type="parTrans" cxnId="{1633024D-905E-4062-9173-1A7CDBE9491A}">
      <dgm:prSet/>
      <dgm:spPr/>
      <dgm:t>
        <a:bodyPr/>
        <a:lstStyle/>
        <a:p>
          <a:endParaRPr lang="en-US"/>
        </a:p>
      </dgm:t>
    </dgm:pt>
    <dgm:pt modelId="{756CA6E0-9E04-497D-98EB-4F23DA2DB3C6}" type="sibTrans" cxnId="{1633024D-905E-4062-9173-1A7CDBE9491A}">
      <dgm:prSet/>
      <dgm:spPr/>
      <dgm:t>
        <a:bodyPr/>
        <a:lstStyle/>
        <a:p>
          <a:endParaRPr lang="en-US"/>
        </a:p>
      </dgm:t>
    </dgm:pt>
    <dgm:pt modelId="{2AEDFF6F-45E0-4748-B283-3DEE462BE712}">
      <dgm:prSet/>
      <dgm:spPr/>
      <dgm:t>
        <a:bodyPr/>
        <a:lstStyle/>
        <a:p>
          <a:r>
            <a:rPr lang="en-GB"/>
            <a:t>Through direct contact with extremist groups and organisations.</a:t>
          </a:r>
          <a:endParaRPr lang="en-US"/>
        </a:p>
      </dgm:t>
    </dgm:pt>
    <dgm:pt modelId="{8862E4BC-A614-400C-BBFF-60E380DBD018}" type="parTrans" cxnId="{ED35E782-A674-4645-89EB-AFB390572E0E}">
      <dgm:prSet/>
      <dgm:spPr/>
      <dgm:t>
        <a:bodyPr/>
        <a:lstStyle/>
        <a:p>
          <a:endParaRPr lang="en-US"/>
        </a:p>
      </dgm:t>
    </dgm:pt>
    <dgm:pt modelId="{CD4DFAC1-B286-4028-9F2E-4C58530099B4}" type="sibTrans" cxnId="{ED35E782-A674-4645-89EB-AFB390572E0E}">
      <dgm:prSet/>
      <dgm:spPr/>
      <dgm:t>
        <a:bodyPr/>
        <a:lstStyle/>
        <a:p>
          <a:endParaRPr lang="en-US"/>
        </a:p>
      </dgm:t>
    </dgm:pt>
    <dgm:pt modelId="{8C05D18E-22ED-4490-81ED-969C4F889A64}">
      <dgm:prSet/>
      <dgm:spPr/>
      <dgm:t>
        <a:bodyPr/>
        <a:lstStyle/>
        <a:p>
          <a:r>
            <a:rPr lang="en-GB"/>
            <a:t>Through the internet.</a:t>
          </a:r>
          <a:endParaRPr lang="en-US"/>
        </a:p>
      </dgm:t>
    </dgm:pt>
    <dgm:pt modelId="{BCBC33D6-8EAB-438F-9839-50AB6BE23BA0}" type="parTrans" cxnId="{316AD1C7-B396-4C6E-85B4-E52806173574}">
      <dgm:prSet/>
      <dgm:spPr/>
      <dgm:t>
        <a:bodyPr/>
        <a:lstStyle/>
        <a:p>
          <a:endParaRPr lang="en-US"/>
        </a:p>
      </dgm:t>
    </dgm:pt>
    <dgm:pt modelId="{6FC8F220-80B4-4774-B4A7-A99121AA75FC}" type="sibTrans" cxnId="{316AD1C7-B396-4C6E-85B4-E52806173574}">
      <dgm:prSet/>
      <dgm:spPr/>
      <dgm:t>
        <a:bodyPr/>
        <a:lstStyle/>
        <a:p>
          <a:endParaRPr lang="en-US"/>
        </a:p>
      </dgm:t>
    </dgm:pt>
    <dgm:pt modelId="{EAE769BF-38DC-4221-9EFE-98540CD23E01}" type="pres">
      <dgm:prSet presAssocID="{C92CEF3A-44B0-4E53-96BC-D95793EA949E}" presName="linear" presStyleCnt="0">
        <dgm:presLayoutVars>
          <dgm:animLvl val="lvl"/>
          <dgm:resizeHandles val="exact"/>
        </dgm:presLayoutVars>
      </dgm:prSet>
      <dgm:spPr/>
    </dgm:pt>
    <dgm:pt modelId="{EC0E392E-19BA-4C1F-9292-F10583763A1C}" type="pres">
      <dgm:prSet presAssocID="{6E7F43CF-05B7-42A1-BB80-66D63D830270}" presName="parentText" presStyleLbl="node1" presStyleIdx="0" presStyleCnt="3">
        <dgm:presLayoutVars>
          <dgm:chMax val="0"/>
          <dgm:bulletEnabled val="1"/>
        </dgm:presLayoutVars>
      </dgm:prSet>
      <dgm:spPr/>
    </dgm:pt>
    <dgm:pt modelId="{34902D9F-93EA-43C8-9301-55109C578B1E}" type="pres">
      <dgm:prSet presAssocID="{756CA6E0-9E04-497D-98EB-4F23DA2DB3C6}" presName="spacer" presStyleCnt="0"/>
      <dgm:spPr/>
    </dgm:pt>
    <dgm:pt modelId="{9B41B5C4-3B17-4D4B-83BB-56E57F556A7F}" type="pres">
      <dgm:prSet presAssocID="{2AEDFF6F-45E0-4748-B283-3DEE462BE712}" presName="parentText" presStyleLbl="node1" presStyleIdx="1" presStyleCnt="3">
        <dgm:presLayoutVars>
          <dgm:chMax val="0"/>
          <dgm:bulletEnabled val="1"/>
        </dgm:presLayoutVars>
      </dgm:prSet>
      <dgm:spPr/>
    </dgm:pt>
    <dgm:pt modelId="{E1AA877C-7D2E-44C9-8D17-EA92EF8DA37D}" type="pres">
      <dgm:prSet presAssocID="{CD4DFAC1-B286-4028-9F2E-4C58530099B4}" presName="spacer" presStyleCnt="0"/>
      <dgm:spPr/>
    </dgm:pt>
    <dgm:pt modelId="{1F81E24B-8851-4DA8-A0BB-A5A3614AFB55}" type="pres">
      <dgm:prSet presAssocID="{8C05D18E-22ED-4490-81ED-969C4F889A64}" presName="parentText" presStyleLbl="node1" presStyleIdx="2" presStyleCnt="3">
        <dgm:presLayoutVars>
          <dgm:chMax val="0"/>
          <dgm:bulletEnabled val="1"/>
        </dgm:presLayoutVars>
      </dgm:prSet>
      <dgm:spPr/>
    </dgm:pt>
  </dgm:ptLst>
  <dgm:cxnLst>
    <dgm:cxn modelId="{3052B80D-6828-4741-9DAB-A96D0B63847E}" type="presOf" srcId="{C92CEF3A-44B0-4E53-96BC-D95793EA949E}" destId="{EAE769BF-38DC-4221-9EFE-98540CD23E01}" srcOrd="0" destOrd="0" presId="urn:microsoft.com/office/officeart/2005/8/layout/vList2"/>
    <dgm:cxn modelId="{1633024D-905E-4062-9173-1A7CDBE9491A}" srcId="{C92CEF3A-44B0-4E53-96BC-D95793EA949E}" destId="{6E7F43CF-05B7-42A1-BB80-66D63D830270}" srcOrd="0" destOrd="0" parTransId="{61BC0504-6224-4FA1-92DC-F6ACE5B2C2BC}" sibTransId="{756CA6E0-9E04-497D-98EB-4F23DA2DB3C6}"/>
    <dgm:cxn modelId="{D239E777-53A6-40A5-B04E-6E2C54D3420C}" type="presOf" srcId="{6E7F43CF-05B7-42A1-BB80-66D63D830270}" destId="{EC0E392E-19BA-4C1F-9292-F10583763A1C}" srcOrd="0" destOrd="0" presId="urn:microsoft.com/office/officeart/2005/8/layout/vList2"/>
    <dgm:cxn modelId="{ED35E782-A674-4645-89EB-AFB390572E0E}" srcId="{C92CEF3A-44B0-4E53-96BC-D95793EA949E}" destId="{2AEDFF6F-45E0-4748-B283-3DEE462BE712}" srcOrd="1" destOrd="0" parTransId="{8862E4BC-A614-400C-BBFF-60E380DBD018}" sibTransId="{CD4DFAC1-B286-4028-9F2E-4C58530099B4}"/>
    <dgm:cxn modelId="{216A40A4-B406-4A7B-B5A6-3007C0ABE6D4}" type="presOf" srcId="{2AEDFF6F-45E0-4748-B283-3DEE462BE712}" destId="{9B41B5C4-3B17-4D4B-83BB-56E57F556A7F}" srcOrd="0" destOrd="0" presId="urn:microsoft.com/office/officeart/2005/8/layout/vList2"/>
    <dgm:cxn modelId="{316AD1C7-B396-4C6E-85B4-E52806173574}" srcId="{C92CEF3A-44B0-4E53-96BC-D95793EA949E}" destId="{8C05D18E-22ED-4490-81ED-969C4F889A64}" srcOrd="2" destOrd="0" parTransId="{BCBC33D6-8EAB-438F-9839-50AB6BE23BA0}" sibTransId="{6FC8F220-80B4-4774-B4A7-A99121AA75FC}"/>
    <dgm:cxn modelId="{29AE09E0-8265-47D4-8DB6-4E5A401DA617}" type="presOf" srcId="{8C05D18E-22ED-4490-81ED-969C4F889A64}" destId="{1F81E24B-8851-4DA8-A0BB-A5A3614AFB55}" srcOrd="0" destOrd="0" presId="urn:microsoft.com/office/officeart/2005/8/layout/vList2"/>
    <dgm:cxn modelId="{DEAEE587-6168-4A53-9565-D47828DDB179}" type="presParOf" srcId="{EAE769BF-38DC-4221-9EFE-98540CD23E01}" destId="{EC0E392E-19BA-4C1F-9292-F10583763A1C}" srcOrd="0" destOrd="0" presId="urn:microsoft.com/office/officeart/2005/8/layout/vList2"/>
    <dgm:cxn modelId="{2913ABA8-B5BB-4D4A-B149-A12A28F361D3}" type="presParOf" srcId="{EAE769BF-38DC-4221-9EFE-98540CD23E01}" destId="{34902D9F-93EA-43C8-9301-55109C578B1E}" srcOrd="1" destOrd="0" presId="urn:microsoft.com/office/officeart/2005/8/layout/vList2"/>
    <dgm:cxn modelId="{8E898678-4860-40D7-BB13-12F4BB623781}" type="presParOf" srcId="{EAE769BF-38DC-4221-9EFE-98540CD23E01}" destId="{9B41B5C4-3B17-4D4B-83BB-56E57F556A7F}" srcOrd="2" destOrd="0" presId="urn:microsoft.com/office/officeart/2005/8/layout/vList2"/>
    <dgm:cxn modelId="{D69007CD-E3D0-44C0-B5B2-818A43878AAC}" type="presParOf" srcId="{EAE769BF-38DC-4221-9EFE-98540CD23E01}" destId="{E1AA877C-7D2E-44C9-8D17-EA92EF8DA37D}" srcOrd="3" destOrd="0" presId="urn:microsoft.com/office/officeart/2005/8/layout/vList2"/>
    <dgm:cxn modelId="{D08E76B9-3556-4F2D-BFBD-03691D5874DC}" type="presParOf" srcId="{EAE769BF-38DC-4221-9EFE-98540CD23E01}" destId="{1F81E24B-8851-4DA8-A0BB-A5A3614AFB5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562E70-52F9-40FD-AAFE-EF55D0F529A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8A7FD9B-29BA-45C9-A103-C91F248FB4B8}">
      <dgm:prSet/>
      <dgm:spPr/>
      <dgm:t>
        <a:bodyPr/>
        <a:lstStyle/>
        <a:p>
          <a:r>
            <a:rPr lang="en-GB"/>
            <a:t>Injuries not consistent with the explanation given for them.</a:t>
          </a:r>
          <a:endParaRPr lang="en-US"/>
        </a:p>
      </dgm:t>
    </dgm:pt>
    <dgm:pt modelId="{3C2A18DA-C3B3-4B36-83B2-4744CD4CFFE3}" type="parTrans" cxnId="{B7D60510-D074-43D2-B18F-8BDECAC7F376}">
      <dgm:prSet/>
      <dgm:spPr/>
      <dgm:t>
        <a:bodyPr/>
        <a:lstStyle/>
        <a:p>
          <a:endParaRPr lang="en-US"/>
        </a:p>
      </dgm:t>
    </dgm:pt>
    <dgm:pt modelId="{33E5687E-89D8-44BA-9C02-0DF3539452F8}" type="sibTrans" cxnId="{B7D60510-D074-43D2-B18F-8BDECAC7F376}">
      <dgm:prSet/>
      <dgm:spPr/>
      <dgm:t>
        <a:bodyPr/>
        <a:lstStyle/>
        <a:p>
          <a:endParaRPr lang="en-US"/>
        </a:p>
      </dgm:t>
    </dgm:pt>
    <dgm:pt modelId="{A9EDAB07-E82A-4CD1-81BF-2F75691F1378}">
      <dgm:prSet/>
      <dgm:spPr/>
      <dgm:t>
        <a:bodyPr/>
        <a:lstStyle/>
        <a:p>
          <a:r>
            <a:rPr lang="en-GB" dirty="0"/>
            <a:t>Injuries that occur in places that are not usually exposed to falls or rough games or injuries that do not receive appropriate medical attention.</a:t>
          </a:r>
          <a:endParaRPr lang="en-US" dirty="0"/>
        </a:p>
      </dgm:t>
    </dgm:pt>
    <dgm:pt modelId="{4D1B1967-06B8-4DA3-B912-6480A6A41B61}" type="parTrans" cxnId="{3D4229E2-F273-4A1D-B333-D3AD84E45E7D}">
      <dgm:prSet/>
      <dgm:spPr/>
      <dgm:t>
        <a:bodyPr/>
        <a:lstStyle/>
        <a:p>
          <a:endParaRPr lang="en-US"/>
        </a:p>
      </dgm:t>
    </dgm:pt>
    <dgm:pt modelId="{42F2F31F-6FE6-4CEE-8AAA-5B62F1FD58BE}" type="sibTrans" cxnId="{3D4229E2-F273-4A1D-B333-D3AD84E45E7D}">
      <dgm:prSet/>
      <dgm:spPr/>
      <dgm:t>
        <a:bodyPr/>
        <a:lstStyle/>
        <a:p>
          <a:endParaRPr lang="en-US"/>
        </a:p>
      </dgm:t>
    </dgm:pt>
    <dgm:pt modelId="{9E6E0F74-B3AB-43B6-BF4C-4901DF84C7D2}">
      <dgm:prSet/>
      <dgm:spPr/>
      <dgm:t>
        <a:bodyPr/>
        <a:lstStyle/>
        <a:p>
          <a:r>
            <a:rPr lang="en-GB"/>
            <a:t>Bruises, bites, burns and fractures which do not have an accidental explanation.</a:t>
          </a:r>
          <a:endParaRPr lang="en-US"/>
        </a:p>
      </dgm:t>
    </dgm:pt>
    <dgm:pt modelId="{61348D88-6CAA-405A-9382-8073B6DD50D1}" type="parTrans" cxnId="{061135E3-554E-4A38-A547-28DE8E2B1499}">
      <dgm:prSet/>
      <dgm:spPr/>
      <dgm:t>
        <a:bodyPr/>
        <a:lstStyle/>
        <a:p>
          <a:endParaRPr lang="en-US"/>
        </a:p>
      </dgm:t>
    </dgm:pt>
    <dgm:pt modelId="{9491DE7F-3BE4-420A-AC2A-CB9752EF7C8A}" type="sibTrans" cxnId="{061135E3-554E-4A38-A547-28DE8E2B1499}">
      <dgm:prSet/>
      <dgm:spPr/>
      <dgm:t>
        <a:bodyPr/>
        <a:lstStyle/>
        <a:p>
          <a:endParaRPr lang="en-US"/>
        </a:p>
      </dgm:t>
    </dgm:pt>
    <dgm:pt modelId="{70F5C99A-FE63-43CE-98D4-5306765C7980}">
      <dgm:prSet/>
      <dgm:spPr/>
      <dgm:t>
        <a:bodyPr/>
        <a:lstStyle/>
        <a:p>
          <a:r>
            <a:rPr lang="en-GB"/>
            <a:t>The child gives inconsistent accounts of the cause of the injuries.</a:t>
          </a:r>
          <a:endParaRPr lang="en-US"/>
        </a:p>
      </dgm:t>
    </dgm:pt>
    <dgm:pt modelId="{3EB16E98-0EC3-4A49-959B-3D6A67C8399A}" type="parTrans" cxnId="{508F23AC-F28C-407D-97EB-E55FD357DE73}">
      <dgm:prSet/>
      <dgm:spPr/>
      <dgm:t>
        <a:bodyPr/>
        <a:lstStyle/>
        <a:p>
          <a:endParaRPr lang="en-US"/>
        </a:p>
      </dgm:t>
    </dgm:pt>
    <dgm:pt modelId="{52578490-655E-47B0-B303-A42DA0B281E6}" type="sibTrans" cxnId="{508F23AC-F28C-407D-97EB-E55FD357DE73}">
      <dgm:prSet/>
      <dgm:spPr/>
      <dgm:t>
        <a:bodyPr/>
        <a:lstStyle/>
        <a:p>
          <a:endParaRPr lang="en-US"/>
        </a:p>
      </dgm:t>
    </dgm:pt>
    <dgm:pt modelId="{62F69761-CAC8-4A79-8269-A770148969F0}">
      <dgm:prSet/>
      <dgm:spPr/>
      <dgm:t>
        <a:bodyPr/>
        <a:lstStyle/>
        <a:p>
          <a:r>
            <a:rPr lang="en-GB" dirty="0"/>
            <a:t>A reluctance to get changed for activities such as PE or </a:t>
          </a:r>
          <a:r>
            <a:rPr lang="en-GB" dirty="0" err="1"/>
            <a:t>swimm</a:t>
          </a:r>
          <a:endParaRPr lang="en-US" dirty="0"/>
        </a:p>
      </dgm:t>
    </dgm:pt>
    <dgm:pt modelId="{39983EBA-57BA-4AD7-8307-42D2683BDA1C}" type="parTrans" cxnId="{43C7DC08-778F-4C0F-ACA9-161BB27E631E}">
      <dgm:prSet/>
      <dgm:spPr/>
      <dgm:t>
        <a:bodyPr/>
        <a:lstStyle/>
        <a:p>
          <a:endParaRPr lang="en-US"/>
        </a:p>
      </dgm:t>
    </dgm:pt>
    <dgm:pt modelId="{2A849B04-CA66-4E24-BECC-04D156EA53A3}" type="sibTrans" cxnId="{43C7DC08-778F-4C0F-ACA9-161BB27E631E}">
      <dgm:prSet/>
      <dgm:spPr/>
      <dgm:t>
        <a:bodyPr/>
        <a:lstStyle/>
        <a:p>
          <a:endParaRPr lang="en-US"/>
        </a:p>
      </dgm:t>
    </dgm:pt>
    <dgm:pt modelId="{44AAB963-4337-412F-8467-E897C0991E9D}">
      <dgm:prSet/>
      <dgm:spPr/>
      <dgm:t>
        <a:bodyPr/>
        <a:lstStyle/>
        <a:p>
          <a:r>
            <a:rPr lang="en-GB" dirty="0"/>
            <a:t>Any bruising on a non mobile baby</a:t>
          </a:r>
          <a:endParaRPr lang="en-US" dirty="0"/>
        </a:p>
      </dgm:t>
    </dgm:pt>
    <dgm:pt modelId="{AFB5B4E6-FF2C-49EA-83C8-3E0856DF7840}" type="parTrans" cxnId="{E0A5AE56-C10D-40EA-B05D-ADE773261AFA}">
      <dgm:prSet/>
      <dgm:spPr/>
      <dgm:t>
        <a:bodyPr/>
        <a:lstStyle/>
        <a:p>
          <a:endParaRPr lang="en-GB"/>
        </a:p>
      </dgm:t>
    </dgm:pt>
    <dgm:pt modelId="{3E8DA34C-6ADC-4268-B7EF-D9D06C94D01B}" type="sibTrans" cxnId="{E0A5AE56-C10D-40EA-B05D-ADE773261AFA}">
      <dgm:prSet/>
      <dgm:spPr/>
      <dgm:t>
        <a:bodyPr/>
        <a:lstStyle/>
        <a:p>
          <a:endParaRPr lang="en-GB"/>
        </a:p>
      </dgm:t>
    </dgm:pt>
    <dgm:pt modelId="{FB9FB17D-9478-4B89-B37E-B85006625169}" type="pres">
      <dgm:prSet presAssocID="{E8562E70-52F9-40FD-AAFE-EF55D0F529AE}" presName="diagram" presStyleCnt="0">
        <dgm:presLayoutVars>
          <dgm:dir/>
          <dgm:resizeHandles val="exact"/>
        </dgm:presLayoutVars>
      </dgm:prSet>
      <dgm:spPr/>
    </dgm:pt>
    <dgm:pt modelId="{1887D396-CB28-4435-B172-1D69984D97DF}" type="pres">
      <dgm:prSet presAssocID="{B8A7FD9B-29BA-45C9-A103-C91F248FB4B8}" presName="node" presStyleLbl="node1" presStyleIdx="0" presStyleCnt="6">
        <dgm:presLayoutVars>
          <dgm:bulletEnabled val="1"/>
        </dgm:presLayoutVars>
      </dgm:prSet>
      <dgm:spPr/>
    </dgm:pt>
    <dgm:pt modelId="{642C4D28-2C1F-46F9-863F-E2FBA21A3A47}" type="pres">
      <dgm:prSet presAssocID="{33E5687E-89D8-44BA-9C02-0DF3539452F8}" presName="sibTrans" presStyleCnt="0"/>
      <dgm:spPr/>
    </dgm:pt>
    <dgm:pt modelId="{E31E78B1-027A-42F0-A1B3-F6E23E5F8D25}" type="pres">
      <dgm:prSet presAssocID="{A9EDAB07-E82A-4CD1-81BF-2F75691F1378}" presName="node" presStyleLbl="node1" presStyleIdx="1" presStyleCnt="6">
        <dgm:presLayoutVars>
          <dgm:bulletEnabled val="1"/>
        </dgm:presLayoutVars>
      </dgm:prSet>
      <dgm:spPr/>
    </dgm:pt>
    <dgm:pt modelId="{7DEB608D-9C00-4DEA-BD0F-D66F06F3003D}" type="pres">
      <dgm:prSet presAssocID="{42F2F31F-6FE6-4CEE-8AAA-5B62F1FD58BE}" presName="sibTrans" presStyleCnt="0"/>
      <dgm:spPr/>
    </dgm:pt>
    <dgm:pt modelId="{689EB3C2-0FFE-49FF-8D67-BD45B456BD0A}" type="pres">
      <dgm:prSet presAssocID="{9E6E0F74-B3AB-43B6-BF4C-4901DF84C7D2}" presName="node" presStyleLbl="node1" presStyleIdx="2" presStyleCnt="6">
        <dgm:presLayoutVars>
          <dgm:bulletEnabled val="1"/>
        </dgm:presLayoutVars>
      </dgm:prSet>
      <dgm:spPr/>
    </dgm:pt>
    <dgm:pt modelId="{512F07ED-0496-4A42-8DD0-45521AEE3883}" type="pres">
      <dgm:prSet presAssocID="{9491DE7F-3BE4-420A-AC2A-CB9752EF7C8A}" presName="sibTrans" presStyleCnt="0"/>
      <dgm:spPr/>
    </dgm:pt>
    <dgm:pt modelId="{FE6DB5FD-EFEE-47D3-BC44-9458734CF8C2}" type="pres">
      <dgm:prSet presAssocID="{70F5C99A-FE63-43CE-98D4-5306765C7980}" presName="node" presStyleLbl="node1" presStyleIdx="3" presStyleCnt="6">
        <dgm:presLayoutVars>
          <dgm:bulletEnabled val="1"/>
        </dgm:presLayoutVars>
      </dgm:prSet>
      <dgm:spPr/>
    </dgm:pt>
    <dgm:pt modelId="{7F9BE684-4703-41A6-93E8-F231F69BCF15}" type="pres">
      <dgm:prSet presAssocID="{52578490-655E-47B0-B303-A42DA0B281E6}" presName="sibTrans" presStyleCnt="0"/>
      <dgm:spPr/>
    </dgm:pt>
    <dgm:pt modelId="{EF429610-B486-4738-A9DD-D07A763AA213}" type="pres">
      <dgm:prSet presAssocID="{62F69761-CAC8-4A79-8269-A770148969F0}" presName="node" presStyleLbl="node1" presStyleIdx="4" presStyleCnt="6">
        <dgm:presLayoutVars>
          <dgm:bulletEnabled val="1"/>
        </dgm:presLayoutVars>
      </dgm:prSet>
      <dgm:spPr/>
    </dgm:pt>
    <dgm:pt modelId="{13ED922C-25E9-4F60-A9AD-111C62846BD8}" type="pres">
      <dgm:prSet presAssocID="{2A849B04-CA66-4E24-BECC-04D156EA53A3}" presName="sibTrans" presStyleCnt="0"/>
      <dgm:spPr/>
    </dgm:pt>
    <dgm:pt modelId="{76FE4EF8-6CC6-47B5-A178-89445C6A0096}" type="pres">
      <dgm:prSet presAssocID="{44AAB963-4337-412F-8467-E897C0991E9D}" presName="node" presStyleLbl="node1" presStyleIdx="5" presStyleCnt="6">
        <dgm:presLayoutVars>
          <dgm:bulletEnabled val="1"/>
        </dgm:presLayoutVars>
      </dgm:prSet>
      <dgm:spPr/>
    </dgm:pt>
  </dgm:ptLst>
  <dgm:cxnLst>
    <dgm:cxn modelId="{43C7DC08-778F-4C0F-ACA9-161BB27E631E}" srcId="{E8562E70-52F9-40FD-AAFE-EF55D0F529AE}" destId="{62F69761-CAC8-4A79-8269-A770148969F0}" srcOrd="4" destOrd="0" parTransId="{39983EBA-57BA-4AD7-8307-42D2683BDA1C}" sibTransId="{2A849B04-CA66-4E24-BECC-04D156EA53A3}"/>
    <dgm:cxn modelId="{B7D60510-D074-43D2-B18F-8BDECAC7F376}" srcId="{E8562E70-52F9-40FD-AAFE-EF55D0F529AE}" destId="{B8A7FD9B-29BA-45C9-A103-C91F248FB4B8}" srcOrd="0" destOrd="0" parTransId="{3C2A18DA-C3B3-4B36-83B2-4744CD4CFFE3}" sibTransId="{33E5687E-89D8-44BA-9C02-0DF3539452F8}"/>
    <dgm:cxn modelId="{1234D716-ECF9-4D52-B418-936475BC2538}" type="presOf" srcId="{44AAB963-4337-412F-8467-E897C0991E9D}" destId="{76FE4EF8-6CC6-47B5-A178-89445C6A0096}" srcOrd="0" destOrd="0" presId="urn:microsoft.com/office/officeart/2005/8/layout/default"/>
    <dgm:cxn modelId="{950D5E44-FC62-40CB-821A-1938E57BA89D}" type="presOf" srcId="{70F5C99A-FE63-43CE-98D4-5306765C7980}" destId="{FE6DB5FD-EFEE-47D3-BC44-9458734CF8C2}" srcOrd="0" destOrd="0" presId="urn:microsoft.com/office/officeart/2005/8/layout/default"/>
    <dgm:cxn modelId="{E0A5AE56-C10D-40EA-B05D-ADE773261AFA}" srcId="{E8562E70-52F9-40FD-AAFE-EF55D0F529AE}" destId="{44AAB963-4337-412F-8467-E897C0991E9D}" srcOrd="5" destOrd="0" parTransId="{AFB5B4E6-FF2C-49EA-83C8-3E0856DF7840}" sibTransId="{3E8DA34C-6ADC-4268-B7EF-D9D06C94D01B}"/>
    <dgm:cxn modelId="{C44B1185-E1EA-4E2C-80E3-77C0C7B4A18B}" type="presOf" srcId="{E8562E70-52F9-40FD-AAFE-EF55D0F529AE}" destId="{FB9FB17D-9478-4B89-B37E-B85006625169}" srcOrd="0" destOrd="0" presId="urn:microsoft.com/office/officeart/2005/8/layout/default"/>
    <dgm:cxn modelId="{661AB1A6-A527-4138-9377-83D9B28268B1}" type="presOf" srcId="{62F69761-CAC8-4A79-8269-A770148969F0}" destId="{EF429610-B486-4738-A9DD-D07A763AA213}" srcOrd="0" destOrd="0" presId="urn:microsoft.com/office/officeart/2005/8/layout/default"/>
    <dgm:cxn modelId="{508F23AC-F28C-407D-97EB-E55FD357DE73}" srcId="{E8562E70-52F9-40FD-AAFE-EF55D0F529AE}" destId="{70F5C99A-FE63-43CE-98D4-5306765C7980}" srcOrd="3" destOrd="0" parTransId="{3EB16E98-0EC3-4A49-959B-3D6A67C8399A}" sibTransId="{52578490-655E-47B0-B303-A42DA0B281E6}"/>
    <dgm:cxn modelId="{CCBC56D6-6C20-4129-8FA5-2B35834A2A85}" type="presOf" srcId="{B8A7FD9B-29BA-45C9-A103-C91F248FB4B8}" destId="{1887D396-CB28-4435-B172-1D69984D97DF}" srcOrd="0" destOrd="0" presId="urn:microsoft.com/office/officeart/2005/8/layout/default"/>
    <dgm:cxn modelId="{3D4229E2-F273-4A1D-B333-D3AD84E45E7D}" srcId="{E8562E70-52F9-40FD-AAFE-EF55D0F529AE}" destId="{A9EDAB07-E82A-4CD1-81BF-2F75691F1378}" srcOrd="1" destOrd="0" parTransId="{4D1B1967-06B8-4DA3-B912-6480A6A41B61}" sibTransId="{42F2F31F-6FE6-4CEE-8AAA-5B62F1FD58BE}"/>
    <dgm:cxn modelId="{061135E3-554E-4A38-A547-28DE8E2B1499}" srcId="{E8562E70-52F9-40FD-AAFE-EF55D0F529AE}" destId="{9E6E0F74-B3AB-43B6-BF4C-4901DF84C7D2}" srcOrd="2" destOrd="0" parTransId="{61348D88-6CAA-405A-9382-8073B6DD50D1}" sibTransId="{9491DE7F-3BE4-420A-AC2A-CB9752EF7C8A}"/>
    <dgm:cxn modelId="{87B6D5F0-BC11-4ED9-8F63-2AE26BD2C717}" type="presOf" srcId="{A9EDAB07-E82A-4CD1-81BF-2F75691F1378}" destId="{E31E78B1-027A-42F0-A1B3-F6E23E5F8D25}" srcOrd="0" destOrd="0" presId="urn:microsoft.com/office/officeart/2005/8/layout/default"/>
    <dgm:cxn modelId="{8F9CD0F5-4377-4627-B434-E97F44C844B2}" type="presOf" srcId="{9E6E0F74-B3AB-43B6-BF4C-4901DF84C7D2}" destId="{689EB3C2-0FFE-49FF-8D67-BD45B456BD0A}" srcOrd="0" destOrd="0" presId="urn:microsoft.com/office/officeart/2005/8/layout/default"/>
    <dgm:cxn modelId="{90BA38BB-79B7-482E-A20B-C27DDB92785F}" type="presParOf" srcId="{FB9FB17D-9478-4B89-B37E-B85006625169}" destId="{1887D396-CB28-4435-B172-1D69984D97DF}" srcOrd="0" destOrd="0" presId="urn:microsoft.com/office/officeart/2005/8/layout/default"/>
    <dgm:cxn modelId="{FA6EA052-95A0-4512-9B15-6D6ABEED8E3D}" type="presParOf" srcId="{FB9FB17D-9478-4B89-B37E-B85006625169}" destId="{642C4D28-2C1F-46F9-863F-E2FBA21A3A47}" srcOrd="1" destOrd="0" presId="urn:microsoft.com/office/officeart/2005/8/layout/default"/>
    <dgm:cxn modelId="{AA5B3100-2CA5-4246-B19B-26B6E0D40783}" type="presParOf" srcId="{FB9FB17D-9478-4B89-B37E-B85006625169}" destId="{E31E78B1-027A-42F0-A1B3-F6E23E5F8D25}" srcOrd="2" destOrd="0" presId="urn:microsoft.com/office/officeart/2005/8/layout/default"/>
    <dgm:cxn modelId="{6EDF28DA-DD69-411C-A28E-C1E74F4CF798}" type="presParOf" srcId="{FB9FB17D-9478-4B89-B37E-B85006625169}" destId="{7DEB608D-9C00-4DEA-BD0F-D66F06F3003D}" srcOrd="3" destOrd="0" presId="urn:microsoft.com/office/officeart/2005/8/layout/default"/>
    <dgm:cxn modelId="{B6FE614A-ABDD-43B7-8A09-86D8AC2B3CA4}" type="presParOf" srcId="{FB9FB17D-9478-4B89-B37E-B85006625169}" destId="{689EB3C2-0FFE-49FF-8D67-BD45B456BD0A}" srcOrd="4" destOrd="0" presId="urn:microsoft.com/office/officeart/2005/8/layout/default"/>
    <dgm:cxn modelId="{CE755CBE-8184-47AA-8911-C31781449856}" type="presParOf" srcId="{FB9FB17D-9478-4B89-B37E-B85006625169}" destId="{512F07ED-0496-4A42-8DD0-45521AEE3883}" srcOrd="5" destOrd="0" presId="urn:microsoft.com/office/officeart/2005/8/layout/default"/>
    <dgm:cxn modelId="{53AA2D84-99AD-49B6-AF9F-2FF75D137150}" type="presParOf" srcId="{FB9FB17D-9478-4B89-B37E-B85006625169}" destId="{FE6DB5FD-EFEE-47D3-BC44-9458734CF8C2}" srcOrd="6" destOrd="0" presId="urn:microsoft.com/office/officeart/2005/8/layout/default"/>
    <dgm:cxn modelId="{C3068472-5E19-414D-BE02-0063135387E2}" type="presParOf" srcId="{FB9FB17D-9478-4B89-B37E-B85006625169}" destId="{7F9BE684-4703-41A6-93E8-F231F69BCF15}" srcOrd="7" destOrd="0" presId="urn:microsoft.com/office/officeart/2005/8/layout/default"/>
    <dgm:cxn modelId="{869B9917-002D-4B2B-ABA8-CE766799975A}" type="presParOf" srcId="{FB9FB17D-9478-4B89-B37E-B85006625169}" destId="{EF429610-B486-4738-A9DD-D07A763AA213}" srcOrd="8" destOrd="0" presId="urn:microsoft.com/office/officeart/2005/8/layout/default"/>
    <dgm:cxn modelId="{F59DB5DD-384E-4205-BF33-E31F40DE3EF4}" type="presParOf" srcId="{FB9FB17D-9478-4B89-B37E-B85006625169}" destId="{13ED922C-25E9-4F60-A9AD-111C62846BD8}" srcOrd="9" destOrd="0" presId="urn:microsoft.com/office/officeart/2005/8/layout/default"/>
    <dgm:cxn modelId="{39497A85-0FDE-4228-AE45-31A2F85444C6}" type="presParOf" srcId="{FB9FB17D-9478-4B89-B37E-B85006625169}" destId="{76FE4EF8-6CC6-47B5-A178-89445C6A009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967E13B-E42F-427F-AAE9-2EC0A5603F3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2FA9A72-7AD0-4553-9559-6A6B44EA835F}">
      <dgm:prSet/>
      <dgm:spPr/>
      <dgm:t>
        <a:bodyPr/>
        <a:lstStyle/>
        <a:p>
          <a:r>
            <a:rPr lang="en-GB"/>
            <a:t>Radicalisation can put a young person at risk of being drawn into criminal activity.</a:t>
          </a:r>
          <a:endParaRPr lang="en-US"/>
        </a:p>
      </dgm:t>
    </dgm:pt>
    <dgm:pt modelId="{442FDDF9-47EC-42E3-BB5D-3BC58DB34EB3}" type="parTrans" cxnId="{4C457477-DF47-408D-AC49-59C8FFBEF780}">
      <dgm:prSet/>
      <dgm:spPr/>
      <dgm:t>
        <a:bodyPr/>
        <a:lstStyle/>
        <a:p>
          <a:endParaRPr lang="en-US"/>
        </a:p>
      </dgm:t>
    </dgm:pt>
    <dgm:pt modelId="{9D3A193C-93F7-4C9B-9703-E6F8118A7D24}" type="sibTrans" cxnId="{4C457477-DF47-408D-AC49-59C8FFBEF780}">
      <dgm:prSet/>
      <dgm:spPr/>
      <dgm:t>
        <a:bodyPr/>
        <a:lstStyle/>
        <a:p>
          <a:endParaRPr lang="en-US"/>
        </a:p>
      </dgm:t>
    </dgm:pt>
    <dgm:pt modelId="{8D12FA8A-13BC-4045-8FD5-8B89D9A7AE59}">
      <dgm:prSet/>
      <dgm:spPr/>
      <dgm:t>
        <a:bodyPr/>
        <a:lstStyle/>
        <a:p>
          <a:r>
            <a:rPr lang="en-GB"/>
            <a:t>It has the potential to cause significant harm and is therefore a safeguarding matter.</a:t>
          </a:r>
          <a:endParaRPr lang="en-US"/>
        </a:p>
      </dgm:t>
    </dgm:pt>
    <dgm:pt modelId="{57653593-DF3E-4763-BEEF-DF63830EA9A2}" type="parTrans" cxnId="{323A0705-8B72-4A5C-BFF3-6B85D1E11E3A}">
      <dgm:prSet/>
      <dgm:spPr/>
      <dgm:t>
        <a:bodyPr/>
        <a:lstStyle/>
        <a:p>
          <a:endParaRPr lang="en-US"/>
        </a:p>
      </dgm:t>
    </dgm:pt>
    <dgm:pt modelId="{8F89960F-F06C-428E-B1B9-18471CCD4D4D}" type="sibTrans" cxnId="{323A0705-8B72-4A5C-BFF3-6B85D1E11E3A}">
      <dgm:prSet/>
      <dgm:spPr/>
      <dgm:t>
        <a:bodyPr/>
        <a:lstStyle/>
        <a:p>
          <a:endParaRPr lang="en-US"/>
        </a:p>
      </dgm:t>
    </dgm:pt>
    <dgm:pt modelId="{98EC78CC-B5B8-44D0-BC89-3D53E870FD08}">
      <dgm:prSet/>
      <dgm:spPr/>
      <dgm:t>
        <a:bodyPr/>
        <a:lstStyle/>
        <a:p>
          <a:r>
            <a:rPr lang="en-GB" dirty="0"/>
            <a:t>Risks from radicalisation may be combined with other vulnerabilities, or may be the only risk identified.</a:t>
          </a:r>
          <a:endParaRPr lang="en-US" dirty="0"/>
        </a:p>
      </dgm:t>
    </dgm:pt>
    <dgm:pt modelId="{9AD87B03-0EBA-43D4-9683-3C1918A51290}" type="parTrans" cxnId="{AB67E788-490C-4C51-91B1-3998B35A4E5C}">
      <dgm:prSet/>
      <dgm:spPr/>
      <dgm:t>
        <a:bodyPr/>
        <a:lstStyle/>
        <a:p>
          <a:endParaRPr lang="en-US"/>
        </a:p>
      </dgm:t>
    </dgm:pt>
    <dgm:pt modelId="{614A820D-3EB4-49C1-A636-0B01AB66F6E3}" type="sibTrans" cxnId="{AB67E788-490C-4C51-91B1-3998B35A4E5C}">
      <dgm:prSet/>
      <dgm:spPr/>
      <dgm:t>
        <a:bodyPr/>
        <a:lstStyle/>
        <a:p>
          <a:endParaRPr lang="en-US"/>
        </a:p>
      </dgm:t>
    </dgm:pt>
    <dgm:pt modelId="{951BD72A-401F-4D5E-8BC1-FF039766D074}" type="pres">
      <dgm:prSet presAssocID="{D967E13B-E42F-427F-AAE9-2EC0A5603F3A}" presName="hierChild1" presStyleCnt="0">
        <dgm:presLayoutVars>
          <dgm:chPref val="1"/>
          <dgm:dir/>
          <dgm:animOne val="branch"/>
          <dgm:animLvl val="lvl"/>
          <dgm:resizeHandles/>
        </dgm:presLayoutVars>
      </dgm:prSet>
      <dgm:spPr/>
    </dgm:pt>
    <dgm:pt modelId="{CD2CD624-3B4D-4502-8B73-A54BA57042B2}" type="pres">
      <dgm:prSet presAssocID="{22FA9A72-7AD0-4553-9559-6A6B44EA835F}" presName="hierRoot1" presStyleCnt="0"/>
      <dgm:spPr/>
    </dgm:pt>
    <dgm:pt modelId="{F5C493AC-7ED9-4453-B012-86DD3728C472}" type="pres">
      <dgm:prSet presAssocID="{22FA9A72-7AD0-4553-9559-6A6B44EA835F}" presName="composite" presStyleCnt="0"/>
      <dgm:spPr/>
    </dgm:pt>
    <dgm:pt modelId="{8FC200CE-A09A-46E2-8B9A-1CF8843E062C}" type="pres">
      <dgm:prSet presAssocID="{22FA9A72-7AD0-4553-9559-6A6B44EA835F}" presName="background" presStyleLbl="node0" presStyleIdx="0" presStyleCnt="3"/>
      <dgm:spPr/>
    </dgm:pt>
    <dgm:pt modelId="{D01931C0-C097-4127-9DA1-671E3BD15F39}" type="pres">
      <dgm:prSet presAssocID="{22FA9A72-7AD0-4553-9559-6A6B44EA835F}" presName="text" presStyleLbl="fgAcc0" presStyleIdx="0" presStyleCnt="3">
        <dgm:presLayoutVars>
          <dgm:chPref val="3"/>
        </dgm:presLayoutVars>
      </dgm:prSet>
      <dgm:spPr/>
    </dgm:pt>
    <dgm:pt modelId="{1248B570-775A-496E-9DD4-D4FF0B3E5670}" type="pres">
      <dgm:prSet presAssocID="{22FA9A72-7AD0-4553-9559-6A6B44EA835F}" presName="hierChild2" presStyleCnt="0"/>
      <dgm:spPr/>
    </dgm:pt>
    <dgm:pt modelId="{2478BC4D-5667-4B73-9D96-34EE04933CD1}" type="pres">
      <dgm:prSet presAssocID="{8D12FA8A-13BC-4045-8FD5-8B89D9A7AE59}" presName="hierRoot1" presStyleCnt="0"/>
      <dgm:spPr/>
    </dgm:pt>
    <dgm:pt modelId="{5E268514-BB50-4F68-88C7-6AE471AE6EF6}" type="pres">
      <dgm:prSet presAssocID="{8D12FA8A-13BC-4045-8FD5-8B89D9A7AE59}" presName="composite" presStyleCnt="0"/>
      <dgm:spPr/>
    </dgm:pt>
    <dgm:pt modelId="{B911699D-A63F-4BE2-8596-EE8BAA39FFC6}" type="pres">
      <dgm:prSet presAssocID="{8D12FA8A-13BC-4045-8FD5-8B89D9A7AE59}" presName="background" presStyleLbl="node0" presStyleIdx="1" presStyleCnt="3"/>
      <dgm:spPr/>
    </dgm:pt>
    <dgm:pt modelId="{B1778DF2-F49E-4E08-9B1E-B6DD06DDE214}" type="pres">
      <dgm:prSet presAssocID="{8D12FA8A-13BC-4045-8FD5-8B89D9A7AE59}" presName="text" presStyleLbl="fgAcc0" presStyleIdx="1" presStyleCnt="3">
        <dgm:presLayoutVars>
          <dgm:chPref val="3"/>
        </dgm:presLayoutVars>
      </dgm:prSet>
      <dgm:spPr/>
    </dgm:pt>
    <dgm:pt modelId="{D7C4D213-826F-4DF4-BDC9-144993FB3C79}" type="pres">
      <dgm:prSet presAssocID="{8D12FA8A-13BC-4045-8FD5-8B89D9A7AE59}" presName="hierChild2" presStyleCnt="0"/>
      <dgm:spPr/>
    </dgm:pt>
    <dgm:pt modelId="{91EB52A4-F8CD-4BCF-920B-92062932ECF1}" type="pres">
      <dgm:prSet presAssocID="{98EC78CC-B5B8-44D0-BC89-3D53E870FD08}" presName="hierRoot1" presStyleCnt="0"/>
      <dgm:spPr/>
    </dgm:pt>
    <dgm:pt modelId="{AB22E17D-1B4A-4BA8-A070-A4EC275AF200}" type="pres">
      <dgm:prSet presAssocID="{98EC78CC-B5B8-44D0-BC89-3D53E870FD08}" presName="composite" presStyleCnt="0"/>
      <dgm:spPr/>
    </dgm:pt>
    <dgm:pt modelId="{9F6DFCEF-A362-45F0-957F-69DB16B77FCD}" type="pres">
      <dgm:prSet presAssocID="{98EC78CC-B5B8-44D0-BC89-3D53E870FD08}" presName="background" presStyleLbl="node0" presStyleIdx="2" presStyleCnt="3"/>
      <dgm:spPr/>
    </dgm:pt>
    <dgm:pt modelId="{43427991-293C-4A3D-8C97-044A25C0B246}" type="pres">
      <dgm:prSet presAssocID="{98EC78CC-B5B8-44D0-BC89-3D53E870FD08}" presName="text" presStyleLbl="fgAcc0" presStyleIdx="2" presStyleCnt="3">
        <dgm:presLayoutVars>
          <dgm:chPref val="3"/>
        </dgm:presLayoutVars>
      </dgm:prSet>
      <dgm:spPr/>
    </dgm:pt>
    <dgm:pt modelId="{B9477517-E328-439B-BD38-60B43C9203BB}" type="pres">
      <dgm:prSet presAssocID="{98EC78CC-B5B8-44D0-BC89-3D53E870FD08}" presName="hierChild2" presStyleCnt="0"/>
      <dgm:spPr/>
    </dgm:pt>
  </dgm:ptLst>
  <dgm:cxnLst>
    <dgm:cxn modelId="{323A0705-8B72-4A5C-BFF3-6B85D1E11E3A}" srcId="{D967E13B-E42F-427F-AAE9-2EC0A5603F3A}" destId="{8D12FA8A-13BC-4045-8FD5-8B89D9A7AE59}" srcOrd="1" destOrd="0" parTransId="{57653593-DF3E-4763-BEEF-DF63830EA9A2}" sibTransId="{8F89960F-F06C-428E-B1B9-18471CCD4D4D}"/>
    <dgm:cxn modelId="{5BCD4849-7AA4-463D-B456-886309C06576}" type="presOf" srcId="{98EC78CC-B5B8-44D0-BC89-3D53E870FD08}" destId="{43427991-293C-4A3D-8C97-044A25C0B246}" srcOrd="0" destOrd="0" presId="urn:microsoft.com/office/officeart/2005/8/layout/hierarchy1"/>
    <dgm:cxn modelId="{50EB5052-D892-45E8-9116-87CDB027DD2B}" type="presOf" srcId="{22FA9A72-7AD0-4553-9559-6A6B44EA835F}" destId="{D01931C0-C097-4127-9DA1-671E3BD15F39}" srcOrd="0" destOrd="0" presId="urn:microsoft.com/office/officeart/2005/8/layout/hierarchy1"/>
    <dgm:cxn modelId="{4C457477-DF47-408D-AC49-59C8FFBEF780}" srcId="{D967E13B-E42F-427F-AAE9-2EC0A5603F3A}" destId="{22FA9A72-7AD0-4553-9559-6A6B44EA835F}" srcOrd="0" destOrd="0" parTransId="{442FDDF9-47EC-42E3-BB5D-3BC58DB34EB3}" sibTransId="{9D3A193C-93F7-4C9B-9703-E6F8118A7D24}"/>
    <dgm:cxn modelId="{AB67E788-490C-4C51-91B1-3998B35A4E5C}" srcId="{D967E13B-E42F-427F-AAE9-2EC0A5603F3A}" destId="{98EC78CC-B5B8-44D0-BC89-3D53E870FD08}" srcOrd="2" destOrd="0" parTransId="{9AD87B03-0EBA-43D4-9683-3C1918A51290}" sibTransId="{614A820D-3EB4-49C1-A636-0B01AB66F6E3}"/>
    <dgm:cxn modelId="{09CAD1A7-A55D-4B67-85F8-6CEDE300B534}" type="presOf" srcId="{D967E13B-E42F-427F-AAE9-2EC0A5603F3A}" destId="{951BD72A-401F-4D5E-8BC1-FF039766D074}" srcOrd="0" destOrd="0" presId="urn:microsoft.com/office/officeart/2005/8/layout/hierarchy1"/>
    <dgm:cxn modelId="{5A27E9CA-AF93-4898-97F6-7CC6F74C907F}" type="presOf" srcId="{8D12FA8A-13BC-4045-8FD5-8B89D9A7AE59}" destId="{B1778DF2-F49E-4E08-9B1E-B6DD06DDE214}" srcOrd="0" destOrd="0" presId="urn:microsoft.com/office/officeart/2005/8/layout/hierarchy1"/>
    <dgm:cxn modelId="{6E5E6374-FA7A-4B4F-A483-26AD033A23D3}" type="presParOf" srcId="{951BD72A-401F-4D5E-8BC1-FF039766D074}" destId="{CD2CD624-3B4D-4502-8B73-A54BA57042B2}" srcOrd="0" destOrd="0" presId="urn:microsoft.com/office/officeart/2005/8/layout/hierarchy1"/>
    <dgm:cxn modelId="{4B20924C-6CE0-42CD-A7BC-98DADAB9EA39}" type="presParOf" srcId="{CD2CD624-3B4D-4502-8B73-A54BA57042B2}" destId="{F5C493AC-7ED9-4453-B012-86DD3728C472}" srcOrd="0" destOrd="0" presId="urn:microsoft.com/office/officeart/2005/8/layout/hierarchy1"/>
    <dgm:cxn modelId="{583EAF0F-D838-4F40-978F-E02888D1F950}" type="presParOf" srcId="{F5C493AC-7ED9-4453-B012-86DD3728C472}" destId="{8FC200CE-A09A-46E2-8B9A-1CF8843E062C}" srcOrd="0" destOrd="0" presId="urn:microsoft.com/office/officeart/2005/8/layout/hierarchy1"/>
    <dgm:cxn modelId="{6137AA36-1A48-4BF4-87B6-3D3A764738BA}" type="presParOf" srcId="{F5C493AC-7ED9-4453-B012-86DD3728C472}" destId="{D01931C0-C097-4127-9DA1-671E3BD15F39}" srcOrd="1" destOrd="0" presId="urn:microsoft.com/office/officeart/2005/8/layout/hierarchy1"/>
    <dgm:cxn modelId="{3997F4C6-5A8A-4ECD-983E-A663763ED50A}" type="presParOf" srcId="{CD2CD624-3B4D-4502-8B73-A54BA57042B2}" destId="{1248B570-775A-496E-9DD4-D4FF0B3E5670}" srcOrd="1" destOrd="0" presId="urn:microsoft.com/office/officeart/2005/8/layout/hierarchy1"/>
    <dgm:cxn modelId="{2DB04A78-5B27-43F9-B0B4-CA9B9AF2CEB9}" type="presParOf" srcId="{951BD72A-401F-4D5E-8BC1-FF039766D074}" destId="{2478BC4D-5667-4B73-9D96-34EE04933CD1}" srcOrd="1" destOrd="0" presId="urn:microsoft.com/office/officeart/2005/8/layout/hierarchy1"/>
    <dgm:cxn modelId="{2D654880-1152-4EEF-B79C-F653CFC027EA}" type="presParOf" srcId="{2478BC4D-5667-4B73-9D96-34EE04933CD1}" destId="{5E268514-BB50-4F68-88C7-6AE471AE6EF6}" srcOrd="0" destOrd="0" presId="urn:microsoft.com/office/officeart/2005/8/layout/hierarchy1"/>
    <dgm:cxn modelId="{49B7C28D-D713-4DC2-AA2A-F621A31F4313}" type="presParOf" srcId="{5E268514-BB50-4F68-88C7-6AE471AE6EF6}" destId="{B911699D-A63F-4BE2-8596-EE8BAA39FFC6}" srcOrd="0" destOrd="0" presId="urn:microsoft.com/office/officeart/2005/8/layout/hierarchy1"/>
    <dgm:cxn modelId="{F2FE5BAB-B850-4B50-ACD9-8A0753047613}" type="presParOf" srcId="{5E268514-BB50-4F68-88C7-6AE471AE6EF6}" destId="{B1778DF2-F49E-4E08-9B1E-B6DD06DDE214}" srcOrd="1" destOrd="0" presId="urn:microsoft.com/office/officeart/2005/8/layout/hierarchy1"/>
    <dgm:cxn modelId="{F7ED87B1-1B0A-4182-899B-45ABBD4DF27A}" type="presParOf" srcId="{2478BC4D-5667-4B73-9D96-34EE04933CD1}" destId="{D7C4D213-826F-4DF4-BDC9-144993FB3C79}" srcOrd="1" destOrd="0" presId="urn:microsoft.com/office/officeart/2005/8/layout/hierarchy1"/>
    <dgm:cxn modelId="{D015BBCB-A2D8-408F-B299-B9B626638400}" type="presParOf" srcId="{951BD72A-401F-4D5E-8BC1-FF039766D074}" destId="{91EB52A4-F8CD-4BCF-920B-92062932ECF1}" srcOrd="2" destOrd="0" presId="urn:microsoft.com/office/officeart/2005/8/layout/hierarchy1"/>
    <dgm:cxn modelId="{FB4790A9-7793-4144-85AF-4CB3852B6A58}" type="presParOf" srcId="{91EB52A4-F8CD-4BCF-920B-92062932ECF1}" destId="{AB22E17D-1B4A-4BA8-A070-A4EC275AF200}" srcOrd="0" destOrd="0" presId="urn:microsoft.com/office/officeart/2005/8/layout/hierarchy1"/>
    <dgm:cxn modelId="{A77336C9-BDF5-4F6B-9D77-DC929AEB9758}" type="presParOf" srcId="{AB22E17D-1B4A-4BA8-A070-A4EC275AF200}" destId="{9F6DFCEF-A362-45F0-957F-69DB16B77FCD}" srcOrd="0" destOrd="0" presId="urn:microsoft.com/office/officeart/2005/8/layout/hierarchy1"/>
    <dgm:cxn modelId="{2CBFDA73-D853-4BAE-81CD-BBCAF45DC90F}" type="presParOf" srcId="{AB22E17D-1B4A-4BA8-A070-A4EC275AF200}" destId="{43427991-293C-4A3D-8C97-044A25C0B246}" srcOrd="1" destOrd="0" presId="urn:microsoft.com/office/officeart/2005/8/layout/hierarchy1"/>
    <dgm:cxn modelId="{F38F86A6-4B78-4505-B4DB-0A07A1097AD4}" type="presParOf" srcId="{91EB52A4-F8CD-4BCF-920B-92062932ECF1}" destId="{B9477517-E328-439B-BD38-60B43C9203B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F0C4FF1-31FB-49C5-8545-8FE51347EC4D}"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0981CD6-1A1B-4082-9C3F-9E5739645727}">
      <dgm:prSet/>
      <dgm:spPr/>
      <dgm:t>
        <a:bodyPr/>
        <a:lstStyle/>
        <a:p>
          <a:r>
            <a:rPr lang="en-GB"/>
            <a:t>Use of inappropriate language.</a:t>
          </a:r>
          <a:endParaRPr lang="en-US"/>
        </a:p>
      </dgm:t>
    </dgm:pt>
    <dgm:pt modelId="{C095D655-01E4-492B-A1F0-081B4AF9D344}" type="parTrans" cxnId="{E7EA9D27-7DE2-4614-A37A-FA4650FF8953}">
      <dgm:prSet/>
      <dgm:spPr/>
      <dgm:t>
        <a:bodyPr/>
        <a:lstStyle/>
        <a:p>
          <a:endParaRPr lang="en-US"/>
        </a:p>
      </dgm:t>
    </dgm:pt>
    <dgm:pt modelId="{9A68EA70-51EE-43E9-ADA4-351500ECB9C9}" type="sibTrans" cxnId="{E7EA9D27-7DE2-4614-A37A-FA4650FF8953}">
      <dgm:prSet/>
      <dgm:spPr/>
      <dgm:t>
        <a:bodyPr/>
        <a:lstStyle/>
        <a:p>
          <a:endParaRPr lang="en-US"/>
        </a:p>
      </dgm:t>
    </dgm:pt>
    <dgm:pt modelId="{7315AF95-E143-4DD8-8A0F-FBBF6E5B5503}">
      <dgm:prSet/>
      <dgm:spPr/>
      <dgm:t>
        <a:bodyPr/>
        <a:lstStyle/>
        <a:p>
          <a:r>
            <a:rPr lang="en-GB"/>
            <a:t>Possession of violent extremist literature.</a:t>
          </a:r>
          <a:endParaRPr lang="en-US"/>
        </a:p>
      </dgm:t>
    </dgm:pt>
    <dgm:pt modelId="{F9F581FD-26A2-4F54-9C3D-B83B305F93F4}" type="parTrans" cxnId="{602A324E-3B03-41E0-A068-403CE8FF7080}">
      <dgm:prSet/>
      <dgm:spPr/>
      <dgm:t>
        <a:bodyPr/>
        <a:lstStyle/>
        <a:p>
          <a:endParaRPr lang="en-US"/>
        </a:p>
      </dgm:t>
    </dgm:pt>
    <dgm:pt modelId="{5F1E6CB2-3FF8-42A5-803D-EE31B5877AA0}" type="sibTrans" cxnId="{602A324E-3B03-41E0-A068-403CE8FF7080}">
      <dgm:prSet/>
      <dgm:spPr/>
      <dgm:t>
        <a:bodyPr/>
        <a:lstStyle/>
        <a:p>
          <a:endParaRPr lang="en-US"/>
        </a:p>
      </dgm:t>
    </dgm:pt>
    <dgm:pt modelId="{8701EB42-CE3B-4A1B-8CEE-4214564CD515}">
      <dgm:prSet/>
      <dgm:spPr/>
      <dgm:t>
        <a:bodyPr/>
        <a:lstStyle/>
        <a:p>
          <a:r>
            <a:rPr lang="en-GB"/>
            <a:t>The expression of extremist views.</a:t>
          </a:r>
          <a:endParaRPr lang="en-US"/>
        </a:p>
      </dgm:t>
    </dgm:pt>
    <dgm:pt modelId="{78FA94AD-B21A-4416-BC3B-200223E9D3D7}" type="parTrans" cxnId="{38034650-9C81-4F17-9730-F1EFD4BF8DBA}">
      <dgm:prSet/>
      <dgm:spPr/>
      <dgm:t>
        <a:bodyPr/>
        <a:lstStyle/>
        <a:p>
          <a:endParaRPr lang="en-US"/>
        </a:p>
      </dgm:t>
    </dgm:pt>
    <dgm:pt modelId="{226AE299-9A3E-4385-AC1D-08432AC33264}" type="sibTrans" cxnId="{38034650-9C81-4F17-9730-F1EFD4BF8DBA}">
      <dgm:prSet/>
      <dgm:spPr/>
      <dgm:t>
        <a:bodyPr/>
        <a:lstStyle/>
        <a:p>
          <a:endParaRPr lang="en-US"/>
        </a:p>
      </dgm:t>
    </dgm:pt>
    <dgm:pt modelId="{FA1F2A77-1A41-47FA-B793-40630CCA1C56}">
      <dgm:prSet/>
      <dgm:spPr/>
      <dgm:t>
        <a:bodyPr/>
        <a:lstStyle/>
        <a:p>
          <a:r>
            <a:rPr lang="en-GB"/>
            <a:t>Advocating violent actions and means.</a:t>
          </a:r>
          <a:endParaRPr lang="en-US"/>
        </a:p>
      </dgm:t>
    </dgm:pt>
    <dgm:pt modelId="{250B87E9-B43C-4613-823B-7FB625A1C8BD}" type="parTrans" cxnId="{C1EFB35B-800E-45EE-9936-A86CC1707E05}">
      <dgm:prSet/>
      <dgm:spPr/>
      <dgm:t>
        <a:bodyPr/>
        <a:lstStyle/>
        <a:p>
          <a:endParaRPr lang="en-US"/>
        </a:p>
      </dgm:t>
    </dgm:pt>
    <dgm:pt modelId="{122555E7-5B71-4649-8A0F-3468481936FB}" type="sibTrans" cxnId="{C1EFB35B-800E-45EE-9936-A86CC1707E05}">
      <dgm:prSet/>
      <dgm:spPr/>
      <dgm:t>
        <a:bodyPr/>
        <a:lstStyle/>
        <a:p>
          <a:endParaRPr lang="en-US"/>
        </a:p>
      </dgm:t>
    </dgm:pt>
    <dgm:pt modelId="{C3D25A99-9BCF-47FE-8EF8-A03A9E124583}">
      <dgm:prSet/>
      <dgm:spPr/>
      <dgm:t>
        <a:bodyPr/>
        <a:lstStyle/>
        <a:p>
          <a:r>
            <a:rPr lang="en-GB"/>
            <a:t>Association with known extremists.</a:t>
          </a:r>
          <a:endParaRPr lang="en-US"/>
        </a:p>
      </dgm:t>
    </dgm:pt>
    <dgm:pt modelId="{6C270D54-163C-4CAB-B8A1-EDE872DEC456}" type="parTrans" cxnId="{059602DE-78B2-4BAE-96CD-D62E89046AB3}">
      <dgm:prSet/>
      <dgm:spPr/>
      <dgm:t>
        <a:bodyPr/>
        <a:lstStyle/>
        <a:p>
          <a:endParaRPr lang="en-US"/>
        </a:p>
      </dgm:t>
    </dgm:pt>
    <dgm:pt modelId="{4FDEF6FC-9CB2-4F2C-8576-5CE9568EC3CE}" type="sibTrans" cxnId="{059602DE-78B2-4BAE-96CD-D62E89046AB3}">
      <dgm:prSet/>
      <dgm:spPr/>
      <dgm:t>
        <a:bodyPr/>
        <a:lstStyle/>
        <a:p>
          <a:endParaRPr lang="en-US"/>
        </a:p>
      </dgm:t>
    </dgm:pt>
    <dgm:pt modelId="{922D20E6-8288-4E36-A9C3-35DFF18632C0}">
      <dgm:prSet/>
      <dgm:spPr/>
      <dgm:t>
        <a:bodyPr/>
        <a:lstStyle/>
        <a:p>
          <a:r>
            <a:rPr lang="en-GB"/>
            <a:t>Seeking to recruit others to an extremist ideology.</a:t>
          </a:r>
          <a:endParaRPr lang="en-US"/>
        </a:p>
      </dgm:t>
    </dgm:pt>
    <dgm:pt modelId="{8CE4B2C5-00ED-4B43-8380-6C40FF2FC699}" type="parTrans" cxnId="{36F6FB7A-3162-411E-BE71-C1D9C819BF7F}">
      <dgm:prSet/>
      <dgm:spPr/>
      <dgm:t>
        <a:bodyPr/>
        <a:lstStyle/>
        <a:p>
          <a:endParaRPr lang="en-US"/>
        </a:p>
      </dgm:t>
    </dgm:pt>
    <dgm:pt modelId="{C673C2A3-BC79-480F-BB8C-AA597A0CC796}" type="sibTrans" cxnId="{36F6FB7A-3162-411E-BE71-C1D9C819BF7F}">
      <dgm:prSet/>
      <dgm:spPr/>
      <dgm:t>
        <a:bodyPr/>
        <a:lstStyle/>
        <a:p>
          <a:endParaRPr lang="en-US"/>
        </a:p>
      </dgm:t>
    </dgm:pt>
    <dgm:pt modelId="{5C87B83B-959B-450C-A7F1-3B49436177DF}">
      <dgm:prSet/>
      <dgm:spPr/>
      <dgm:t>
        <a:bodyPr/>
        <a:lstStyle/>
        <a:p>
          <a:r>
            <a:rPr lang="en-GB"/>
            <a:t>The expression of negative views of the police or authority.</a:t>
          </a:r>
          <a:endParaRPr lang="en-US"/>
        </a:p>
      </dgm:t>
    </dgm:pt>
    <dgm:pt modelId="{6A5A992D-005F-4194-9DB8-91299069D861}" type="parTrans" cxnId="{042A9376-A07A-47C8-8A3D-59D5B7FE0F67}">
      <dgm:prSet/>
      <dgm:spPr/>
      <dgm:t>
        <a:bodyPr/>
        <a:lstStyle/>
        <a:p>
          <a:endParaRPr lang="en-US"/>
        </a:p>
      </dgm:t>
    </dgm:pt>
    <dgm:pt modelId="{9F85053A-3528-4FCF-A592-8CB2F678C363}" type="sibTrans" cxnId="{042A9376-A07A-47C8-8A3D-59D5B7FE0F67}">
      <dgm:prSet/>
      <dgm:spPr/>
      <dgm:t>
        <a:bodyPr/>
        <a:lstStyle/>
        <a:p>
          <a:endParaRPr lang="en-US"/>
        </a:p>
      </dgm:t>
    </dgm:pt>
    <dgm:pt modelId="{13A6F99F-BCA7-493B-89F9-86FEBB88C9BF}" type="pres">
      <dgm:prSet presAssocID="{6F0C4FF1-31FB-49C5-8545-8FE51347EC4D}" presName="diagram" presStyleCnt="0">
        <dgm:presLayoutVars>
          <dgm:dir/>
          <dgm:resizeHandles val="exact"/>
        </dgm:presLayoutVars>
      </dgm:prSet>
      <dgm:spPr/>
    </dgm:pt>
    <dgm:pt modelId="{6B9C2D9C-5859-4926-AF09-C5A4BC95CF65}" type="pres">
      <dgm:prSet presAssocID="{70981CD6-1A1B-4082-9C3F-9E5739645727}" presName="node" presStyleLbl="node1" presStyleIdx="0" presStyleCnt="7">
        <dgm:presLayoutVars>
          <dgm:bulletEnabled val="1"/>
        </dgm:presLayoutVars>
      </dgm:prSet>
      <dgm:spPr/>
    </dgm:pt>
    <dgm:pt modelId="{95B23049-D381-48BC-9D29-D97970BDC6B5}" type="pres">
      <dgm:prSet presAssocID="{9A68EA70-51EE-43E9-ADA4-351500ECB9C9}" presName="sibTrans" presStyleCnt="0"/>
      <dgm:spPr/>
    </dgm:pt>
    <dgm:pt modelId="{095267C0-20EB-4110-A0A4-62B352C98AF6}" type="pres">
      <dgm:prSet presAssocID="{7315AF95-E143-4DD8-8A0F-FBBF6E5B5503}" presName="node" presStyleLbl="node1" presStyleIdx="1" presStyleCnt="7">
        <dgm:presLayoutVars>
          <dgm:bulletEnabled val="1"/>
        </dgm:presLayoutVars>
      </dgm:prSet>
      <dgm:spPr/>
    </dgm:pt>
    <dgm:pt modelId="{E9DFCCEB-8375-4FEC-9A03-64E1BDDA006D}" type="pres">
      <dgm:prSet presAssocID="{5F1E6CB2-3FF8-42A5-803D-EE31B5877AA0}" presName="sibTrans" presStyleCnt="0"/>
      <dgm:spPr/>
    </dgm:pt>
    <dgm:pt modelId="{608DD5E8-04ED-473E-99C3-97C9DC0AEBF9}" type="pres">
      <dgm:prSet presAssocID="{8701EB42-CE3B-4A1B-8CEE-4214564CD515}" presName="node" presStyleLbl="node1" presStyleIdx="2" presStyleCnt="7">
        <dgm:presLayoutVars>
          <dgm:bulletEnabled val="1"/>
        </dgm:presLayoutVars>
      </dgm:prSet>
      <dgm:spPr/>
    </dgm:pt>
    <dgm:pt modelId="{FD07BCCB-CE62-4DC0-874B-9D50E13B63E3}" type="pres">
      <dgm:prSet presAssocID="{226AE299-9A3E-4385-AC1D-08432AC33264}" presName="sibTrans" presStyleCnt="0"/>
      <dgm:spPr/>
    </dgm:pt>
    <dgm:pt modelId="{8ADC332D-3156-4A5C-8855-859DE385C908}" type="pres">
      <dgm:prSet presAssocID="{FA1F2A77-1A41-47FA-B793-40630CCA1C56}" presName="node" presStyleLbl="node1" presStyleIdx="3" presStyleCnt="7">
        <dgm:presLayoutVars>
          <dgm:bulletEnabled val="1"/>
        </dgm:presLayoutVars>
      </dgm:prSet>
      <dgm:spPr/>
    </dgm:pt>
    <dgm:pt modelId="{3AB92C06-6DDE-4174-A7CC-2B1885ABA585}" type="pres">
      <dgm:prSet presAssocID="{122555E7-5B71-4649-8A0F-3468481936FB}" presName="sibTrans" presStyleCnt="0"/>
      <dgm:spPr/>
    </dgm:pt>
    <dgm:pt modelId="{A0470AFE-2642-4C70-A612-B2AA471912A2}" type="pres">
      <dgm:prSet presAssocID="{C3D25A99-9BCF-47FE-8EF8-A03A9E124583}" presName="node" presStyleLbl="node1" presStyleIdx="4" presStyleCnt="7">
        <dgm:presLayoutVars>
          <dgm:bulletEnabled val="1"/>
        </dgm:presLayoutVars>
      </dgm:prSet>
      <dgm:spPr/>
    </dgm:pt>
    <dgm:pt modelId="{0D12F021-2F24-459B-AF38-122F5311C189}" type="pres">
      <dgm:prSet presAssocID="{4FDEF6FC-9CB2-4F2C-8576-5CE9568EC3CE}" presName="sibTrans" presStyleCnt="0"/>
      <dgm:spPr/>
    </dgm:pt>
    <dgm:pt modelId="{EBB3551D-3D4D-4377-8501-A0407DB9E184}" type="pres">
      <dgm:prSet presAssocID="{922D20E6-8288-4E36-A9C3-35DFF18632C0}" presName="node" presStyleLbl="node1" presStyleIdx="5" presStyleCnt="7">
        <dgm:presLayoutVars>
          <dgm:bulletEnabled val="1"/>
        </dgm:presLayoutVars>
      </dgm:prSet>
      <dgm:spPr/>
    </dgm:pt>
    <dgm:pt modelId="{1582A20E-DD69-446A-BB18-D24485A47C75}" type="pres">
      <dgm:prSet presAssocID="{C673C2A3-BC79-480F-BB8C-AA597A0CC796}" presName="sibTrans" presStyleCnt="0"/>
      <dgm:spPr/>
    </dgm:pt>
    <dgm:pt modelId="{0F34F38E-D434-45AE-82B0-DAD0CCD8F89A}" type="pres">
      <dgm:prSet presAssocID="{5C87B83B-959B-450C-A7F1-3B49436177DF}" presName="node" presStyleLbl="node1" presStyleIdx="6" presStyleCnt="7">
        <dgm:presLayoutVars>
          <dgm:bulletEnabled val="1"/>
        </dgm:presLayoutVars>
      </dgm:prSet>
      <dgm:spPr/>
    </dgm:pt>
  </dgm:ptLst>
  <dgm:cxnLst>
    <dgm:cxn modelId="{C683E822-AE46-477B-87E6-A693FB6C8F38}" type="presOf" srcId="{70981CD6-1A1B-4082-9C3F-9E5739645727}" destId="{6B9C2D9C-5859-4926-AF09-C5A4BC95CF65}" srcOrd="0" destOrd="0" presId="urn:microsoft.com/office/officeart/2005/8/layout/default"/>
    <dgm:cxn modelId="{E7EA9D27-7DE2-4614-A37A-FA4650FF8953}" srcId="{6F0C4FF1-31FB-49C5-8545-8FE51347EC4D}" destId="{70981CD6-1A1B-4082-9C3F-9E5739645727}" srcOrd="0" destOrd="0" parTransId="{C095D655-01E4-492B-A1F0-081B4AF9D344}" sibTransId="{9A68EA70-51EE-43E9-ADA4-351500ECB9C9}"/>
    <dgm:cxn modelId="{C1EFB35B-800E-45EE-9936-A86CC1707E05}" srcId="{6F0C4FF1-31FB-49C5-8545-8FE51347EC4D}" destId="{FA1F2A77-1A41-47FA-B793-40630CCA1C56}" srcOrd="3" destOrd="0" parTransId="{250B87E9-B43C-4613-823B-7FB625A1C8BD}" sibTransId="{122555E7-5B71-4649-8A0F-3468481936FB}"/>
    <dgm:cxn modelId="{602A324E-3B03-41E0-A068-403CE8FF7080}" srcId="{6F0C4FF1-31FB-49C5-8545-8FE51347EC4D}" destId="{7315AF95-E143-4DD8-8A0F-FBBF6E5B5503}" srcOrd="1" destOrd="0" parTransId="{F9F581FD-26A2-4F54-9C3D-B83B305F93F4}" sibTransId="{5F1E6CB2-3FF8-42A5-803D-EE31B5877AA0}"/>
    <dgm:cxn modelId="{38034650-9C81-4F17-9730-F1EFD4BF8DBA}" srcId="{6F0C4FF1-31FB-49C5-8545-8FE51347EC4D}" destId="{8701EB42-CE3B-4A1B-8CEE-4214564CD515}" srcOrd="2" destOrd="0" parTransId="{78FA94AD-B21A-4416-BC3B-200223E9D3D7}" sibTransId="{226AE299-9A3E-4385-AC1D-08432AC33264}"/>
    <dgm:cxn modelId="{11099B52-63DD-46BB-AEEF-FF3C7D667FC6}" type="presOf" srcId="{5C87B83B-959B-450C-A7F1-3B49436177DF}" destId="{0F34F38E-D434-45AE-82B0-DAD0CCD8F89A}" srcOrd="0" destOrd="0" presId="urn:microsoft.com/office/officeart/2005/8/layout/default"/>
    <dgm:cxn modelId="{042A9376-A07A-47C8-8A3D-59D5B7FE0F67}" srcId="{6F0C4FF1-31FB-49C5-8545-8FE51347EC4D}" destId="{5C87B83B-959B-450C-A7F1-3B49436177DF}" srcOrd="6" destOrd="0" parTransId="{6A5A992D-005F-4194-9DB8-91299069D861}" sibTransId="{9F85053A-3528-4FCF-A592-8CB2F678C363}"/>
    <dgm:cxn modelId="{36F6FB7A-3162-411E-BE71-C1D9C819BF7F}" srcId="{6F0C4FF1-31FB-49C5-8545-8FE51347EC4D}" destId="{922D20E6-8288-4E36-A9C3-35DFF18632C0}" srcOrd="5" destOrd="0" parTransId="{8CE4B2C5-00ED-4B43-8380-6C40FF2FC699}" sibTransId="{C673C2A3-BC79-480F-BB8C-AA597A0CC796}"/>
    <dgm:cxn modelId="{A9AB247E-7709-4920-ABEB-CC4B747DD61D}" type="presOf" srcId="{7315AF95-E143-4DD8-8A0F-FBBF6E5B5503}" destId="{095267C0-20EB-4110-A0A4-62B352C98AF6}" srcOrd="0" destOrd="0" presId="urn:microsoft.com/office/officeart/2005/8/layout/default"/>
    <dgm:cxn modelId="{8A231EAB-5F80-45B4-8A2B-258F5731CA04}" type="presOf" srcId="{FA1F2A77-1A41-47FA-B793-40630CCA1C56}" destId="{8ADC332D-3156-4A5C-8855-859DE385C908}" srcOrd="0" destOrd="0" presId="urn:microsoft.com/office/officeart/2005/8/layout/default"/>
    <dgm:cxn modelId="{DFF0D1B1-7823-4533-BF03-2792D24301F3}" type="presOf" srcId="{8701EB42-CE3B-4A1B-8CEE-4214564CD515}" destId="{608DD5E8-04ED-473E-99C3-97C9DC0AEBF9}" srcOrd="0" destOrd="0" presId="urn:microsoft.com/office/officeart/2005/8/layout/default"/>
    <dgm:cxn modelId="{751331C3-4F4D-4618-B300-73B54C3C4DD5}" type="presOf" srcId="{C3D25A99-9BCF-47FE-8EF8-A03A9E124583}" destId="{A0470AFE-2642-4C70-A612-B2AA471912A2}" srcOrd="0" destOrd="0" presId="urn:microsoft.com/office/officeart/2005/8/layout/default"/>
    <dgm:cxn modelId="{059602DE-78B2-4BAE-96CD-D62E89046AB3}" srcId="{6F0C4FF1-31FB-49C5-8545-8FE51347EC4D}" destId="{C3D25A99-9BCF-47FE-8EF8-A03A9E124583}" srcOrd="4" destOrd="0" parTransId="{6C270D54-163C-4CAB-B8A1-EDE872DEC456}" sibTransId="{4FDEF6FC-9CB2-4F2C-8576-5CE9568EC3CE}"/>
    <dgm:cxn modelId="{0811CEDF-C4F6-4B20-8DC3-CF4F2F94D6F8}" type="presOf" srcId="{922D20E6-8288-4E36-A9C3-35DFF18632C0}" destId="{EBB3551D-3D4D-4377-8501-A0407DB9E184}" srcOrd="0" destOrd="0" presId="urn:microsoft.com/office/officeart/2005/8/layout/default"/>
    <dgm:cxn modelId="{15FD59F3-8364-4BC8-AD41-04966ACF9D8F}" type="presOf" srcId="{6F0C4FF1-31FB-49C5-8545-8FE51347EC4D}" destId="{13A6F99F-BCA7-493B-89F9-86FEBB88C9BF}" srcOrd="0" destOrd="0" presId="urn:microsoft.com/office/officeart/2005/8/layout/default"/>
    <dgm:cxn modelId="{767BB008-C636-402F-B414-72F5A89AF90B}" type="presParOf" srcId="{13A6F99F-BCA7-493B-89F9-86FEBB88C9BF}" destId="{6B9C2D9C-5859-4926-AF09-C5A4BC95CF65}" srcOrd="0" destOrd="0" presId="urn:microsoft.com/office/officeart/2005/8/layout/default"/>
    <dgm:cxn modelId="{D19808C0-5D22-4CFA-BB31-CFB852EFC546}" type="presParOf" srcId="{13A6F99F-BCA7-493B-89F9-86FEBB88C9BF}" destId="{95B23049-D381-48BC-9D29-D97970BDC6B5}" srcOrd="1" destOrd="0" presId="urn:microsoft.com/office/officeart/2005/8/layout/default"/>
    <dgm:cxn modelId="{7EFF324E-1E7D-4CBE-B16C-13003460C746}" type="presParOf" srcId="{13A6F99F-BCA7-493B-89F9-86FEBB88C9BF}" destId="{095267C0-20EB-4110-A0A4-62B352C98AF6}" srcOrd="2" destOrd="0" presId="urn:microsoft.com/office/officeart/2005/8/layout/default"/>
    <dgm:cxn modelId="{0226AE09-185E-4033-A640-9A0140C0E1D2}" type="presParOf" srcId="{13A6F99F-BCA7-493B-89F9-86FEBB88C9BF}" destId="{E9DFCCEB-8375-4FEC-9A03-64E1BDDA006D}" srcOrd="3" destOrd="0" presId="urn:microsoft.com/office/officeart/2005/8/layout/default"/>
    <dgm:cxn modelId="{CFA5D308-0908-4A0B-83B0-2FDE9CD12228}" type="presParOf" srcId="{13A6F99F-BCA7-493B-89F9-86FEBB88C9BF}" destId="{608DD5E8-04ED-473E-99C3-97C9DC0AEBF9}" srcOrd="4" destOrd="0" presId="urn:microsoft.com/office/officeart/2005/8/layout/default"/>
    <dgm:cxn modelId="{F5E49F0F-E16B-49AF-9C72-41C551C3C1BF}" type="presParOf" srcId="{13A6F99F-BCA7-493B-89F9-86FEBB88C9BF}" destId="{FD07BCCB-CE62-4DC0-874B-9D50E13B63E3}" srcOrd="5" destOrd="0" presId="urn:microsoft.com/office/officeart/2005/8/layout/default"/>
    <dgm:cxn modelId="{7DAEE744-0891-43E0-98A3-63BE57C1D54B}" type="presParOf" srcId="{13A6F99F-BCA7-493B-89F9-86FEBB88C9BF}" destId="{8ADC332D-3156-4A5C-8855-859DE385C908}" srcOrd="6" destOrd="0" presId="urn:microsoft.com/office/officeart/2005/8/layout/default"/>
    <dgm:cxn modelId="{934D955E-BA09-41C0-A9BA-8B1892842948}" type="presParOf" srcId="{13A6F99F-BCA7-493B-89F9-86FEBB88C9BF}" destId="{3AB92C06-6DDE-4174-A7CC-2B1885ABA585}" srcOrd="7" destOrd="0" presId="urn:microsoft.com/office/officeart/2005/8/layout/default"/>
    <dgm:cxn modelId="{082E5BD1-6DE8-4D3D-8CAA-43CE92D6075D}" type="presParOf" srcId="{13A6F99F-BCA7-493B-89F9-86FEBB88C9BF}" destId="{A0470AFE-2642-4C70-A612-B2AA471912A2}" srcOrd="8" destOrd="0" presId="urn:microsoft.com/office/officeart/2005/8/layout/default"/>
    <dgm:cxn modelId="{EB315B51-F041-4D1B-AAED-CFEFBEA8263B}" type="presParOf" srcId="{13A6F99F-BCA7-493B-89F9-86FEBB88C9BF}" destId="{0D12F021-2F24-459B-AF38-122F5311C189}" srcOrd="9" destOrd="0" presId="urn:microsoft.com/office/officeart/2005/8/layout/default"/>
    <dgm:cxn modelId="{4BA705C5-259B-4F67-871C-2543EBB74998}" type="presParOf" srcId="{13A6F99F-BCA7-493B-89F9-86FEBB88C9BF}" destId="{EBB3551D-3D4D-4377-8501-A0407DB9E184}" srcOrd="10" destOrd="0" presId="urn:microsoft.com/office/officeart/2005/8/layout/default"/>
    <dgm:cxn modelId="{20813BB8-D100-488E-8CCC-BF5EDBBFD511}" type="presParOf" srcId="{13A6F99F-BCA7-493B-89F9-86FEBB88C9BF}" destId="{1582A20E-DD69-446A-BB18-D24485A47C75}" srcOrd="11" destOrd="0" presId="urn:microsoft.com/office/officeart/2005/8/layout/default"/>
    <dgm:cxn modelId="{FE4C6547-A1A4-4FC9-90B0-2F6B935B846F}" type="presParOf" srcId="{13A6F99F-BCA7-493B-89F9-86FEBB88C9BF}" destId="{0F34F38E-D434-45AE-82B0-DAD0CCD8F89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68BA5C8-F0B6-4C46-9D17-218D8076DDA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B6C04CB-9D2F-4920-B6A9-533ABC535868}">
      <dgm:prSet/>
      <dgm:spPr/>
      <dgm:t>
        <a:bodyPr/>
        <a:lstStyle/>
        <a:p>
          <a:r>
            <a:rPr lang="en-GB" dirty="0"/>
            <a:t>If you work with children or vulnerable adults, the Counter-terrorism and security act 2015 means you have a duty to have due regard to the need to prevent people from being drawn into terrorism.</a:t>
          </a:r>
          <a:endParaRPr lang="en-US" dirty="0"/>
        </a:p>
      </dgm:t>
    </dgm:pt>
    <dgm:pt modelId="{68C6F0BB-48CF-435A-BF35-9FF05F029F90}" type="parTrans" cxnId="{A7C915F4-E7E6-4504-80FC-4C17F702DF7B}">
      <dgm:prSet/>
      <dgm:spPr/>
      <dgm:t>
        <a:bodyPr/>
        <a:lstStyle/>
        <a:p>
          <a:endParaRPr lang="en-US"/>
        </a:p>
      </dgm:t>
    </dgm:pt>
    <dgm:pt modelId="{CF1DD909-FCC9-46E9-99C6-A34FB0235DAE}" type="sibTrans" cxnId="{A7C915F4-E7E6-4504-80FC-4C17F702DF7B}">
      <dgm:prSet/>
      <dgm:spPr/>
      <dgm:t>
        <a:bodyPr/>
        <a:lstStyle/>
        <a:p>
          <a:endParaRPr lang="en-US"/>
        </a:p>
      </dgm:t>
    </dgm:pt>
    <dgm:pt modelId="{CE228561-20BC-40F8-A3C9-CF0CACED60DF}">
      <dgm:prSet/>
      <dgm:spPr/>
      <dgm:t>
        <a:bodyPr/>
        <a:lstStyle/>
        <a:p>
          <a:r>
            <a:rPr lang="en-GB"/>
            <a:t>The risk of radicalisation is the product of a number of factors. Identifying this risk requires that professionals exercise their professional judgement and seek advice, if necessary, from Children’s social care.</a:t>
          </a:r>
          <a:endParaRPr lang="en-US"/>
        </a:p>
      </dgm:t>
    </dgm:pt>
    <dgm:pt modelId="{BAF766A4-41E7-431D-88F0-158897CD8F1E}" type="parTrans" cxnId="{B704B720-A4AD-4A87-B459-D749C493D304}">
      <dgm:prSet/>
      <dgm:spPr/>
      <dgm:t>
        <a:bodyPr/>
        <a:lstStyle/>
        <a:p>
          <a:endParaRPr lang="en-US"/>
        </a:p>
      </dgm:t>
    </dgm:pt>
    <dgm:pt modelId="{F2B3FE34-C84F-4E77-BC10-6FE6A5A326FA}" type="sibTrans" cxnId="{B704B720-A4AD-4A87-B459-D749C493D304}">
      <dgm:prSet/>
      <dgm:spPr/>
      <dgm:t>
        <a:bodyPr/>
        <a:lstStyle/>
        <a:p>
          <a:endParaRPr lang="en-US"/>
        </a:p>
      </dgm:t>
    </dgm:pt>
    <dgm:pt modelId="{D45FBDA4-8013-4CBE-9B90-B58D9CC6F5A0}" type="pres">
      <dgm:prSet presAssocID="{068BA5C8-F0B6-4C46-9D17-218D8076DDA9}" presName="linear" presStyleCnt="0">
        <dgm:presLayoutVars>
          <dgm:animLvl val="lvl"/>
          <dgm:resizeHandles val="exact"/>
        </dgm:presLayoutVars>
      </dgm:prSet>
      <dgm:spPr/>
    </dgm:pt>
    <dgm:pt modelId="{E502B662-F49E-4F34-A0D5-88B0A8CF717A}" type="pres">
      <dgm:prSet presAssocID="{7B6C04CB-9D2F-4920-B6A9-533ABC535868}" presName="parentText" presStyleLbl="node1" presStyleIdx="0" presStyleCnt="2">
        <dgm:presLayoutVars>
          <dgm:chMax val="0"/>
          <dgm:bulletEnabled val="1"/>
        </dgm:presLayoutVars>
      </dgm:prSet>
      <dgm:spPr/>
    </dgm:pt>
    <dgm:pt modelId="{E110A1B8-8052-4D2A-9454-314374632630}" type="pres">
      <dgm:prSet presAssocID="{CF1DD909-FCC9-46E9-99C6-A34FB0235DAE}" presName="spacer" presStyleCnt="0"/>
      <dgm:spPr/>
    </dgm:pt>
    <dgm:pt modelId="{BEC06306-925D-44F4-BC98-110835CEB205}" type="pres">
      <dgm:prSet presAssocID="{CE228561-20BC-40F8-A3C9-CF0CACED60DF}" presName="parentText" presStyleLbl="node1" presStyleIdx="1" presStyleCnt="2">
        <dgm:presLayoutVars>
          <dgm:chMax val="0"/>
          <dgm:bulletEnabled val="1"/>
        </dgm:presLayoutVars>
      </dgm:prSet>
      <dgm:spPr/>
    </dgm:pt>
  </dgm:ptLst>
  <dgm:cxnLst>
    <dgm:cxn modelId="{B704B720-A4AD-4A87-B459-D749C493D304}" srcId="{068BA5C8-F0B6-4C46-9D17-218D8076DDA9}" destId="{CE228561-20BC-40F8-A3C9-CF0CACED60DF}" srcOrd="1" destOrd="0" parTransId="{BAF766A4-41E7-431D-88F0-158897CD8F1E}" sibTransId="{F2B3FE34-C84F-4E77-BC10-6FE6A5A326FA}"/>
    <dgm:cxn modelId="{2866D239-9C24-4FDC-A927-2A100FBEF85A}" type="presOf" srcId="{CE228561-20BC-40F8-A3C9-CF0CACED60DF}" destId="{BEC06306-925D-44F4-BC98-110835CEB205}" srcOrd="0" destOrd="0" presId="urn:microsoft.com/office/officeart/2005/8/layout/vList2"/>
    <dgm:cxn modelId="{7D4E599F-F58D-464C-9C38-3FCE70B2A935}" type="presOf" srcId="{7B6C04CB-9D2F-4920-B6A9-533ABC535868}" destId="{E502B662-F49E-4F34-A0D5-88B0A8CF717A}" srcOrd="0" destOrd="0" presId="urn:microsoft.com/office/officeart/2005/8/layout/vList2"/>
    <dgm:cxn modelId="{F697C6AB-725F-4993-93CE-437DAC01257D}" type="presOf" srcId="{068BA5C8-F0B6-4C46-9D17-218D8076DDA9}" destId="{D45FBDA4-8013-4CBE-9B90-B58D9CC6F5A0}" srcOrd="0" destOrd="0" presId="urn:microsoft.com/office/officeart/2005/8/layout/vList2"/>
    <dgm:cxn modelId="{A7C915F4-E7E6-4504-80FC-4C17F702DF7B}" srcId="{068BA5C8-F0B6-4C46-9D17-218D8076DDA9}" destId="{7B6C04CB-9D2F-4920-B6A9-533ABC535868}" srcOrd="0" destOrd="0" parTransId="{68C6F0BB-48CF-435A-BF35-9FF05F029F90}" sibTransId="{CF1DD909-FCC9-46E9-99C6-A34FB0235DAE}"/>
    <dgm:cxn modelId="{F4F591D9-7874-4320-A425-C0068C160C3F}" type="presParOf" srcId="{D45FBDA4-8013-4CBE-9B90-B58D9CC6F5A0}" destId="{E502B662-F49E-4F34-A0D5-88B0A8CF717A}" srcOrd="0" destOrd="0" presId="urn:microsoft.com/office/officeart/2005/8/layout/vList2"/>
    <dgm:cxn modelId="{8923B98E-C9F7-45C6-BB72-3272B4172BA9}" type="presParOf" srcId="{D45FBDA4-8013-4CBE-9B90-B58D9CC6F5A0}" destId="{E110A1B8-8052-4D2A-9454-314374632630}" srcOrd="1" destOrd="0" presId="urn:microsoft.com/office/officeart/2005/8/layout/vList2"/>
    <dgm:cxn modelId="{8901B150-D12E-440E-A069-45EDB6597185}" type="presParOf" srcId="{D45FBDA4-8013-4CBE-9B90-B58D9CC6F5A0}" destId="{BEC06306-925D-44F4-BC98-110835CEB20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D10EC3A-2BEF-4E23-AAC1-BEF27D5018C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410D82A-6606-464D-A5A7-3A404652E76A}">
      <dgm:prSet/>
      <dgm:spPr/>
      <dgm:t>
        <a:bodyPr/>
        <a:lstStyle/>
        <a:p>
          <a:r>
            <a:rPr lang="en-GB" dirty="0"/>
            <a:t>It is impossible to prevent children and young people from using the internet and technology.</a:t>
          </a:r>
          <a:endParaRPr lang="en-US" dirty="0"/>
        </a:p>
      </dgm:t>
    </dgm:pt>
    <dgm:pt modelId="{6F162F1B-926C-4EA6-8413-C4EBB096C292}" type="parTrans" cxnId="{2F361AD8-68B4-46CC-B293-7EA67FCF8705}">
      <dgm:prSet/>
      <dgm:spPr/>
      <dgm:t>
        <a:bodyPr/>
        <a:lstStyle/>
        <a:p>
          <a:endParaRPr lang="en-US"/>
        </a:p>
      </dgm:t>
    </dgm:pt>
    <dgm:pt modelId="{E5D3769E-1091-4F3C-A073-842B6FF1DF3A}" type="sibTrans" cxnId="{2F361AD8-68B4-46CC-B293-7EA67FCF8705}">
      <dgm:prSet/>
      <dgm:spPr/>
      <dgm:t>
        <a:bodyPr/>
        <a:lstStyle/>
        <a:p>
          <a:endParaRPr lang="en-US"/>
        </a:p>
      </dgm:t>
    </dgm:pt>
    <dgm:pt modelId="{54853A02-D277-4A3E-9A7F-B637DF9CC5FA}">
      <dgm:prSet/>
      <dgm:spPr/>
      <dgm:t>
        <a:bodyPr/>
        <a:lstStyle/>
        <a:p>
          <a:r>
            <a:rPr lang="en-GB"/>
            <a:t>Indeed, it can play an important role in  children’s lives and help support their education and social life.</a:t>
          </a:r>
          <a:endParaRPr lang="en-US"/>
        </a:p>
      </dgm:t>
    </dgm:pt>
    <dgm:pt modelId="{34E985B1-F8D7-4DC3-BB93-2C2E77ED8079}" type="parTrans" cxnId="{D3553EF7-FA44-4D00-A199-5F457292F7C4}">
      <dgm:prSet/>
      <dgm:spPr/>
      <dgm:t>
        <a:bodyPr/>
        <a:lstStyle/>
        <a:p>
          <a:endParaRPr lang="en-US"/>
        </a:p>
      </dgm:t>
    </dgm:pt>
    <dgm:pt modelId="{F1ADBBDF-75C5-4F5C-A47A-BF9E18FAEE24}" type="sibTrans" cxnId="{D3553EF7-FA44-4D00-A199-5F457292F7C4}">
      <dgm:prSet/>
      <dgm:spPr/>
      <dgm:t>
        <a:bodyPr/>
        <a:lstStyle/>
        <a:p>
          <a:endParaRPr lang="en-US"/>
        </a:p>
      </dgm:t>
    </dgm:pt>
    <dgm:pt modelId="{B4512219-3B79-4D65-81F2-980CA354A36D}">
      <dgm:prSet/>
      <dgm:spPr/>
      <dgm:t>
        <a:bodyPr/>
        <a:lstStyle/>
        <a:p>
          <a:r>
            <a:rPr lang="en-GB"/>
            <a:t>Research shows that almost all children have access to the internet, either at home or in school.</a:t>
          </a:r>
          <a:endParaRPr lang="en-US"/>
        </a:p>
      </dgm:t>
    </dgm:pt>
    <dgm:pt modelId="{164D547B-CD06-4445-AFF9-73229D997A5E}" type="parTrans" cxnId="{C774B8DB-0F15-4D3C-87BA-E3E7396AE668}">
      <dgm:prSet/>
      <dgm:spPr/>
      <dgm:t>
        <a:bodyPr/>
        <a:lstStyle/>
        <a:p>
          <a:endParaRPr lang="en-US"/>
        </a:p>
      </dgm:t>
    </dgm:pt>
    <dgm:pt modelId="{87832B58-69EF-4202-A0D8-11DEB0F50DE2}" type="sibTrans" cxnId="{C774B8DB-0F15-4D3C-87BA-E3E7396AE668}">
      <dgm:prSet/>
      <dgm:spPr/>
      <dgm:t>
        <a:bodyPr/>
        <a:lstStyle/>
        <a:p>
          <a:endParaRPr lang="en-US"/>
        </a:p>
      </dgm:t>
    </dgm:pt>
    <dgm:pt modelId="{5743D35D-E408-417F-BF46-D4F956E5A55B}">
      <dgm:prSet/>
      <dgm:spPr/>
      <dgm:t>
        <a:bodyPr/>
        <a:lstStyle/>
        <a:p>
          <a:r>
            <a:rPr lang="en-GB"/>
            <a:t>However, it is crucially important that children and young people know the risks and are able to protect themselves.</a:t>
          </a:r>
          <a:endParaRPr lang="en-US"/>
        </a:p>
      </dgm:t>
    </dgm:pt>
    <dgm:pt modelId="{B765E24D-0FC3-45AB-9979-0B160888F495}" type="parTrans" cxnId="{57EB3703-AFD3-4F1D-8336-64969D7C0AB6}">
      <dgm:prSet/>
      <dgm:spPr/>
      <dgm:t>
        <a:bodyPr/>
        <a:lstStyle/>
        <a:p>
          <a:endParaRPr lang="en-US"/>
        </a:p>
      </dgm:t>
    </dgm:pt>
    <dgm:pt modelId="{F4836B1F-20CA-4A88-A723-DD637332769E}" type="sibTrans" cxnId="{57EB3703-AFD3-4F1D-8336-64969D7C0AB6}">
      <dgm:prSet/>
      <dgm:spPr/>
      <dgm:t>
        <a:bodyPr/>
        <a:lstStyle/>
        <a:p>
          <a:endParaRPr lang="en-US"/>
        </a:p>
      </dgm:t>
    </dgm:pt>
    <dgm:pt modelId="{85623240-68B9-4CD2-9030-C4C0C34E05EA}" type="pres">
      <dgm:prSet presAssocID="{0D10EC3A-2BEF-4E23-AAC1-BEF27D5018CF}" presName="linear" presStyleCnt="0">
        <dgm:presLayoutVars>
          <dgm:animLvl val="lvl"/>
          <dgm:resizeHandles val="exact"/>
        </dgm:presLayoutVars>
      </dgm:prSet>
      <dgm:spPr/>
    </dgm:pt>
    <dgm:pt modelId="{AD3ACB56-2856-4441-8BC9-A083082C380E}" type="pres">
      <dgm:prSet presAssocID="{3410D82A-6606-464D-A5A7-3A404652E76A}" presName="parentText" presStyleLbl="node1" presStyleIdx="0" presStyleCnt="4">
        <dgm:presLayoutVars>
          <dgm:chMax val="0"/>
          <dgm:bulletEnabled val="1"/>
        </dgm:presLayoutVars>
      </dgm:prSet>
      <dgm:spPr/>
    </dgm:pt>
    <dgm:pt modelId="{1A0250DB-8478-480A-814A-1EAFCDDB6309}" type="pres">
      <dgm:prSet presAssocID="{E5D3769E-1091-4F3C-A073-842B6FF1DF3A}" presName="spacer" presStyleCnt="0"/>
      <dgm:spPr/>
    </dgm:pt>
    <dgm:pt modelId="{273D76DD-34A1-49D3-AB69-8CC07610BC45}" type="pres">
      <dgm:prSet presAssocID="{54853A02-D277-4A3E-9A7F-B637DF9CC5FA}" presName="parentText" presStyleLbl="node1" presStyleIdx="1" presStyleCnt="4">
        <dgm:presLayoutVars>
          <dgm:chMax val="0"/>
          <dgm:bulletEnabled val="1"/>
        </dgm:presLayoutVars>
      </dgm:prSet>
      <dgm:spPr/>
    </dgm:pt>
    <dgm:pt modelId="{579D04AB-F22A-43F2-9EB0-0FEB2C6D7853}" type="pres">
      <dgm:prSet presAssocID="{F1ADBBDF-75C5-4F5C-A47A-BF9E18FAEE24}" presName="spacer" presStyleCnt="0"/>
      <dgm:spPr/>
    </dgm:pt>
    <dgm:pt modelId="{728E4B59-762B-4D51-A2EE-B3F7305A256B}" type="pres">
      <dgm:prSet presAssocID="{B4512219-3B79-4D65-81F2-980CA354A36D}" presName="parentText" presStyleLbl="node1" presStyleIdx="2" presStyleCnt="4">
        <dgm:presLayoutVars>
          <dgm:chMax val="0"/>
          <dgm:bulletEnabled val="1"/>
        </dgm:presLayoutVars>
      </dgm:prSet>
      <dgm:spPr/>
    </dgm:pt>
    <dgm:pt modelId="{7B1F7954-A902-4543-BB03-9D1D342C03B0}" type="pres">
      <dgm:prSet presAssocID="{87832B58-69EF-4202-A0D8-11DEB0F50DE2}" presName="spacer" presStyleCnt="0"/>
      <dgm:spPr/>
    </dgm:pt>
    <dgm:pt modelId="{3C58F01B-1219-4B5A-8122-7730D716387B}" type="pres">
      <dgm:prSet presAssocID="{5743D35D-E408-417F-BF46-D4F956E5A55B}" presName="parentText" presStyleLbl="node1" presStyleIdx="3" presStyleCnt="4">
        <dgm:presLayoutVars>
          <dgm:chMax val="0"/>
          <dgm:bulletEnabled val="1"/>
        </dgm:presLayoutVars>
      </dgm:prSet>
      <dgm:spPr/>
    </dgm:pt>
  </dgm:ptLst>
  <dgm:cxnLst>
    <dgm:cxn modelId="{57EB3703-AFD3-4F1D-8336-64969D7C0AB6}" srcId="{0D10EC3A-2BEF-4E23-AAC1-BEF27D5018CF}" destId="{5743D35D-E408-417F-BF46-D4F956E5A55B}" srcOrd="3" destOrd="0" parTransId="{B765E24D-0FC3-45AB-9979-0B160888F495}" sibTransId="{F4836B1F-20CA-4A88-A723-DD637332769E}"/>
    <dgm:cxn modelId="{713F480E-3455-4635-89C1-2BD673DF8BF8}" type="presOf" srcId="{B4512219-3B79-4D65-81F2-980CA354A36D}" destId="{728E4B59-762B-4D51-A2EE-B3F7305A256B}" srcOrd="0" destOrd="0" presId="urn:microsoft.com/office/officeart/2005/8/layout/vList2"/>
    <dgm:cxn modelId="{78EA9F25-0F0F-46ED-83D4-CB1D628474A6}" type="presOf" srcId="{3410D82A-6606-464D-A5A7-3A404652E76A}" destId="{AD3ACB56-2856-4441-8BC9-A083082C380E}" srcOrd="0" destOrd="0" presId="urn:microsoft.com/office/officeart/2005/8/layout/vList2"/>
    <dgm:cxn modelId="{2DC12F2E-69C9-4EFC-B64D-3576F241E7A8}" type="presOf" srcId="{5743D35D-E408-417F-BF46-D4F956E5A55B}" destId="{3C58F01B-1219-4B5A-8122-7730D716387B}" srcOrd="0" destOrd="0" presId="urn:microsoft.com/office/officeart/2005/8/layout/vList2"/>
    <dgm:cxn modelId="{457C2889-F087-4957-83B2-543B58C9094A}" type="presOf" srcId="{0D10EC3A-2BEF-4E23-AAC1-BEF27D5018CF}" destId="{85623240-68B9-4CD2-9030-C4C0C34E05EA}" srcOrd="0" destOrd="0" presId="urn:microsoft.com/office/officeart/2005/8/layout/vList2"/>
    <dgm:cxn modelId="{2F361AD8-68B4-46CC-B293-7EA67FCF8705}" srcId="{0D10EC3A-2BEF-4E23-AAC1-BEF27D5018CF}" destId="{3410D82A-6606-464D-A5A7-3A404652E76A}" srcOrd="0" destOrd="0" parTransId="{6F162F1B-926C-4EA6-8413-C4EBB096C292}" sibTransId="{E5D3769E-1091-4F3C-A073-842B6FF1DF3A}"/>
    <dgm:cxn modelId="{C774B8DB-0F15-4D3C-87BA-E3E7396AE668}" srcId="{0D10EC3A-2BEF-4E23-AAC1-BEF27D5018CF}" destId="{B4512219-3B79-4D65-81F2-980CA354A36D}" srcOrd="2" destOrd="0" parTransId="{164D547B-CD06-4445-AFF9-73229D997A5E}" sibTransId="{87832B58-69EF-4202-A0D8-11DEB0F50DE2}"/>
    <dgm:cxn modelId="{A66CD7EF-E4B9-47AA-9916-7D2A2EEC57A0}" type="presOf" srcId="{54853A02-D277-4A3E-9A7F-B637DF9CC5FA}" destId="{273D76DD-34A1-49D3-AB69-8CC07610BC45}" srcOrd="0" destOrd="0" presId="urn:microsoft.com/office/officeart/2005/8/layout/vList2"/>
    <dgm:cxn modelId="{D3553EF7-FA44-4D00-A199-5F457292F7C4}" srcId="{0D10EC3A-2BEF-4E23-AAC1-BEF27D5018CF}" destId="{54853A02-D277-4A3E-9A7F-B637DF9CC5FA}" srcOrd="1" destOrd="0" parTransId="{34E985B1-F8D7-4DC3-BB93-2C2E77ED8079}" sibTransId="{F1ADBBDF-75C5-4F5C-A47A-BF9E18FAEE24}"/>
    <dgm:cxn modelId="{36D1BF1E-F31F-437C-9B45-5534DF2F5421}" type="presParOf" srcId="{85623240-68B9-4CD2-9030-C4C0C34E05EA}" destId="{AD3ACB56-2856-4441-8BC9-A083082C380E}" srcOrd="0" destOrd="0" presId="urn:microsoft.com/office/officeart/2005/8/layout/vList2"/>
    <dgm:cxn modelId="{762DA5D9-7002-40E8-B9C7-EB8D06CCFC7C}" type="presParOf" srcId="{85623240-68B9-4CD2-9030-C4C0C34E05EA}" destId="{1A0250DB-8478-480A-814A-1EAFCDDB6309}" srcOrd="1" destOrd="0" presId="urn:microsoft.com/office/officeart/2005/8/layout/vList2"/>
    <dgm:cxn modelId="{28C657E4-EB56-4D6E-AFE4-F91E898814D5}" type="presParOf" srcId="{85623240-68B9-4CD2-9030-C4C0C34E05EA}" destId="{273D76DD-34A1-49D3-AB69-8CC07610BC45}" srcOrd="2" destOrd="0" presId="urn:microsoft.com/office/officeart/2005/8/layout/vList2"/>
    <dgm:cxn modelId="{6FB313CF-7755-4DEA-9D40-9B6EEB169235}" type="presParOf" srcId="{85623240-68B9-4CD2-9030-C4C0C34E05EA}" destId="{579D04AB-F22A-43F2-9EB0-0FEB2C6D7853}" srcOrd="3" destOrd="0" presId="urn:microsoft.com/office/officeart/2005/8/layout/vList2"/>
    <dgm:cxn modelId="{776BB7A3-FF45-4AD3-A0F7-AEE9C3065148}" type="presParOf" srcId="{85623240-68B9-4CD2-9030-C4C0C34E05EA}" destId="{728E4B59-762B-4D51-A2EE-B3F7305A256B}" srcOrd="4" destOrd="0" presId="urn:microsoft.com/office/officeart/2005/8/layout/vList2"/>
    <dgm:cxn modelId="{CC133A57-2401-460A-B5D2-D64B4F5F096C}" type="presParOf" srcId="{85623240-68B9-4CD2-9030-C4C0C34E05EA}" destId="{7B1F7954-A902-4543-BB03-9D1D342C03B0}" srcOrd="5" destOrd="0" presId="urn:microsoft.com/office/officeart/2005/8/layout/vList2"/>
    <dgm:cxn modelId="{255948DF-58E0-4595-8F80-5B1887F301C0}" type="presParOf" srcId="{85623240-68B9-4CD2-9030-C4C0C34E05EA}" destId="{3C58F01B-1219-4B5A-8122-7730D716387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3D9BB00-6096-494B-8B17-9E1A983AB44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E94A656-DE83-420B-BAAA-F8B31A96B8FC}">
      <dgm:prSet/>
      <dgm:spPr/>
      <dgm:t>
        <a:bodyPr/>
        <a:lstStyle/>
        <a:p>
          <a:r>
            <a:rPr lang="en-GB"/>
            <a:t>Internet safety is very important when working with any child and their family.</a:t>
          </a:r>
          <a:endParaRPr lang="en-US"/>
        </a:p>
      </dgm:t>
    </dgm:pt>
    <dgm:pt modelId="{FC93A445-905C-4076-8145-A33FE3A93C75}" type="parTrans" cxnId="{E9DA6DB8-0382-4553-BA34-BDF8D065FB0E}">
      <dgm:prSet/>
      <dgm:spPr/>
      <dgm:t>
        <a:bodyPr/>
        <a:lstStyle/>
        <a:p>
          <a:endParaRPr lang="en-US"/>
        </a:p>
      </dgm:t>
    </dgm:pt>
    <dgm:pt modelId="{938BD563-4518-4536-804C-FB6C0C0349AF}" type="sibTrans" cxnId="{E9DA6DB8-0382-4553-BA34-BDF8D065FB0E}">
      <dgm:prSet/>
      <dgm:spPr/>
      <dgm:t>
        <a:bodyPr/>
        <a:lstStyle/>
        <a:p>
          <a:endParaRPr lang="en-US"/>
        </a:p>
      </dgm:t>
    </dgm:pt>
    <dgm:pt modelId="{65E0576F-53B9-408E-B8FB-E8CF18D09C79}">
      <dgm:prSet/>
      <dgm:spPr/>
      <dgm:t>
        <a:bodyPr/>
        <a:lstStyle/>
        <a:p>
          <a:r>
            <a:rPr lang="en-GB"/>
            <a:t>Individuals may target and ‘Groom’ young people via social networking sites, with the view to sexually exploiting them.</a:t>
          </a:r>
          <a:endParaRPr lang="en-US"/>
        </a:p>
      </dgm:t>
    </dgm:pt>
    <dgm:pt modelId="{182DAD6E-DDCE-4BFB-B549-80564765E52E}" type="parTrans" cxnId="{956D3FCB-6F93-4204-B74E-F3C50FB2AFE9}">
      <dgm:prSet/>
      <dgm:spPr/>
      <dgm:t>
        <a:bodyPr/>
        <a:lstStyle/>
        <a:p>
          <a:endParaRPr lang="en-US"/>
        </a:p>
      </dgm:t>
    </dgm:pt>
    <dgm:pt modelId="{5FE6B0BA-92F3-49F4-A5EE-BE4BE7AEDD48}" type="sibTrans" cxnId="{956D3FCB-6F93-4204-B74E-F3C50FB2AFE9}">
      <dgm:prSet/>
      <dgm:spPr/>
      <dgm:t>
        <a:bodyPr/>
        <a:lstStyle/>
        <a:p>
          <a:endParaRPr lang="en-US"/>
        </a:p>
      </dgm:t>
    </dgm:pt>
    <dgm:pt modelId="{22110E31-3BC4-434E-9D6F-4CD0BDDC2BE2}">
      <dgm:prSet/>
      <dgm:spPr/>
      <dgm:t>
        <a:bodyPr/>
        <a:lstStyle/>
        <a:p>
          <a:r>
            <a:rPr lang="en-GB"/>
            <a:t>For more information if you suspect this type of abuse please visit </a:t>
          </a:r>
          <a:r>
            <a:rPr lang="en-GB">
              <a:hlinkClick xmlns:r="http://schemas.openxmlformats.org/officeDocument/2006/relationships" r:id="rId1"/>
            </a:rPr>
            <a:t>www.CEOP</a:t>
          </a:r>
          <a:endParaRPr lang="en-US"/>
        </a:p>
      </dgm:t>
    </dgm:pt>
    <dgm:pt modelId="{B68269BC-1074-4A6C-AB96-48296FC9A291}" type="parTrans" cxnId="{F3D4F46B-9B83-4913-97E0-EDE06ED9D67B}">
      <dgm:prSet/>
      <dgm:spPr/>
      <dgm:t>
        <a:bodyPr/>
        <a:lstStyle/>
        <a:p>
          <a:endParaRPr lang="en-US"/>
        </a:p>
      </dgm:t>
    </dgm:pt>
    <dgm:pt modelId="{3010F3C9-DE8A-4572-844A-89330D16A044}" type="sibTrans" cxnId="{F3D4F46B-9B83-4913-97E0-EDE06ED9D67B}">
      <dgm:prSet/>
      <dgm:spPr/>
      <dgm:t>
        <a:bodyPr/>
        <a:lstStyle/>
        <a:p>
          <a:endParaRPr lang="en-US"/>
        </a:p>
      </dgm:t>
    </dgm:pt>
    <dgm:pt modelId="{57F5B6D1-0A57-411D-8437-99AA9DBD1CB4}" type="pres">
      <dgm:prSet presAssocID="{C3D9BB00-6096-494B-8B17-9E1A983AB449}" presName="linear" presStyleCnt="0">
        <dgm:presLayoutVars>
          <dgm:animLvl val="lvl"/>
          <dgm:resizeHandles val="exact"/>
        </dgm:presLayoutVars>
      </dgm:prSet>
      <dgm:spPr/>
    </dgm:pt>
    <dgm:pt modelId="{ABABD490-E607-4832-BCA6-63A838A0A372}" type="pres">
      <dgm:prSet presAssocID="{0E94A656-DE83-420B-BAAA-F8B31A96B8FC}" presName="parentText" presStyleLbl="node1" presStyleIdx="0" presStyleCnt="3">
        <dgm:presLayoutVars>
          <dgm:chMax val="0"/>
          <dgm:bulletEnabled val="1"/>
        </dgm:presLayoutVars>
      </dgm:prSet>
      <dgm:spPr/>
    </dgm:pt>
    <dgm:pt modelId="{B173586F-6782-45E9-BB49-2B65CD951958}" type="pres">
      <dgm:prSet presAssocID="{938BD563-4518-4536-804C-FB6C0C0349AF}" presName="spacer" presStyleCnt="0"/>
      <dgm:spPr/>
    </dgm:pt>
    <dgm:pt modelId="{316648B7-7206-4929-8F62-876CA883BB86}" type="pres">
      <dgm:prSet presAssocID="{65E0576F-53B9-408E-B8FB-E8CF18D09C79}" presName="parentText" presStyleLbl="node1" presStyleIdx="1" presStyleCnt="3">
        <dgm:presLayoutVars>
          <dgm:chMax val="0"/>
          <dgm:bulletEnabled val="1"/>
        </dgm:presLayoutVars>
      </dgm:prSet>
      <dgm:spPr/>
    </dgm:pt>
    <dgm:pt modelId="{1C8C2ACF-8750-4020-ABD9-B1A90872634E}" type="pres">
      <dgm:prSet presAssocID="{5FE6B0BA-92F3-49F4-A5EE-BE4BE7AEDD48}" presName="spacer" presStyleCnt="0"/>
      <dgm:spPr/>
    </dgm:pt>
    <dgm:pt modelId="{87A19A3D-BD8D-476D-82A8-36D403FA09E9}" type="pres">
      <dgm:prSet presAssocID="{22110E31-3BC4-434E-9D6F-4CD0BDDC2BE2}" presName="parentText" presStyleLbl="node1" presStyleIdx="2" presStyleCnt="3">
        <dgm:presLayoutVars>
          <dgm:chMax val="0"/>
          <dgm:bulletEnabled val="1"/>
        </dgm:presLayoutVars>
      </dgm:prSet>
      <dgm:spPr/>
    </dgm:pt>
  </dgm:ptLst>
  <dgm:cxnLst>
    <dgm:cxn modelId="{F3D4F46B-9B83-4913-97E0-EDE06ED9D67B}" srcId="{C3D9BB00-6096-494B-8B17-9E1A983AB449}" destId="{22110E31-3BC4-434E-9D6F-4CD0BDDC2BE2}" srcOrd="2" destOrd="0" parTransId="{B68269BC-1074-4A6C-AB96-48296FC9A291}" sibTransId="{3010F3C9-DE8A-4572-844A-89330D16A044}"/>
    <dgm:cxn modelId="{269F784F-3D5C-4C7D-ABDD-F1E1967A7F6F}" type="presOf" srcId="{0E94A656-DE83-420B-BAAA-F8B31A96B8FC}" destId="{ABABD490-E607-4832-BCA6-63A838A0A372}" srcOrd="0" destOrd="0" presId="urn:microsoft.com/office/officeart/2005/8/layout/vList2"/>
    <dgm:cxn modelId="{BC0A1090-E64A-4A3E-B927-F0430B6B1D66}" type="presOf" srcId="{65E0576F-53B9-408E-B8FB-E8CF18D09C79}" destId="{316648B7-7206-4929-8F62-876CA883BB86}" srcOrd="0" destOrd="0" presId="urn:microsoft.com/office/officeart/2005/8/layout/vList2"/>
    <dgm:cxn modelId="{E9DA6DB8-0382-4553-BA34-BDF8D065FB0E}" srcId="{C3D9BB00-6096-494B-8B17-9E1A983AB449}" destId="{0E94A656-DE83-420B-BAAA-F8B31A96B8FC}" srcOrd="0" destOrd="0" parTransId="{FC93A445-905C-4076-8145-A33FE3A93C75}" sibTransId="{938BD563-4518-4536-804C-FB6C0C0349AF}"/>
    <dgm:cxn modelId="{956D3FCB-6F93-4204-B74E-F3C50FB2AFE9}" srcId="{C3D9BB00-6096-494B-8B17-9E1A983AB449}" destId="{65E0576F-53B9-408E-B8FB-E8CF18D09C79}" srcOrd="1" destOrd="0" parTransId="{182DAD6E-DDCE-4BFB-B549-80564765E52E}" sibTransId="{5FE6B0BA-92F3-49F4-A5EE-BE4BE7AEDD48}"/>
    <dgm:cxn modelId="{EEFCC0D4-19BC-45E5-9DC1-135BB344F9BA}" type="presOf" srcId="{C3D9BB00-6096-494B-8B17-9E1A983AB449}" destId="{57F5B6D1-0A57-411D-8437-99AA9DBD1CB4}" srcOrd="0" destOrd="0" presId="urn:microsoft.com/office/officeart/2005/8/layout/vList2"/>
    <dgm:cxn modelId="{EB21E3D4-E20B-4C91-B0D4-3598F325DB03}" type="presOf" srcId="{22110E31-3BC4-434E-9D6F-4CD0BDDC2BE2}" destId="{87A19A3D-BD8D-476D-82A8-36D403FA09E9}" srcOrd="0" destOrd="0" presId="urn:microsoft.com/office/officeart/2005/8/layout/vList2"/>
    <dgm:cxn modelId="{4A4D1DB7-8D6E-412E-B3D4-BECE9E376E64}" type="presParOf" srcId="{57F5B6D1-0A57-411D-8437-99AA9DBD1CB4}" destId="{ABABD490-E607-4832-BCA6-63A838A0A372}" srcOrd="0" destOrd="0" presId="urn:microsoft.com/office/officeart/2005/8/layout/vList2"/>
    <dgm:cxn modelId="{27F1658B-2C17-4CB3-B6F5-FB4B0E5516B2}" type="presParOf" srcId="{57F5B6D1-0A57-411D-8437-99AA9DBD1CB4}" destId="{B173586F-6782-45E9-BB49-2B65CD951958}" srcOrd="1" destOrd="0" presId="urn:microsoft.com/office/officeart/2005/8/layout/vList2"/>
    <dgm:cxn modelId="{AB6326C1-A5F2-4992-A5E8-A738F8CC3C72}" type="presParOf" srcId="{57F5B6D1-0A57-411D-8437-99AA9DBD1CB4}" destId="{316648B7-7206-4929-8F62-876CA883BB86}" srcOrd="2" destOrd="0" presId="urn:microsoft.com/office/officeart/2005/8/layout/vList2"/>
    <dgm:cxn modelId="{B3F91A10-D167-4BC1-B28C-4F4B6E4EAB14}" type="presParOf" srcId="{57F5B6D1-0A57-411D-8437-99AA9DBD1CB4}" destId="{1C8C2ACF-8750-4020-ABD9-B1A90872634E}" srcOrd="3" destOrd="0" presId="urn:microsoft.com/office/officeart/2005/8/layout/vList2"/>
    <dgm:cxn modelId="{A1A46B61-22D5-4593-8E57-291AC57BF8DA}" type="presParOf" srcId="{57F5B6D1-0A57-411D-8437-99AA9DBD1CB4}" destId="{87A19A3D-BD8D-476D-82A8-36D403FA09E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C29888D-1BE5-4043-9D1F-C7BC31E8697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22879F7-97AD-4037-A9A4-B448DF52936E}">
      <dgm:prSet/>
      <dgm:spPr/>
      <dgm:t>
        <a:bodyPr/>
        <a:lstStyle/>
        <a:p>
          <a:r>
            <a:rPr lang="en-US"/>
            <a:t>Child sexual exploitation is a form of child sexual abuse. </a:t>
          </a:r>
        </a:p>
      </dgm:t>
    </dgm:pt>
    <dgm:pt modelId="{210B7739-AE5F-4741-8A5F-AC8128A78954}" type="parTrans" cxnId="{0EB41977-D7EA-456F-93A9-61C795EA9978}">
      <dgm:prSet/>
      <dgm:spPr/>
      <dgm:t>
        <a:bodyPr/>
        <a:lstStyle/>
        <a:p>
          <a:endParaRPr lang="en-US"/>
        </a:p>
      </dgm:t>
    </dgm:pt>
    <dgm:pt modelId="{6DEADD7F-EDE6-4CB6-A0DD-548A19CA78F4}" type="sibTrans" cxnId="{0EB41977-D7EA-456F-93A9-61C795EA9978}">
      <dgm:prSet/>
      <dgm:spPr/>
      <dgm:t>
        <a:bodyPr/>
        <a:lstStyle/>
        <a:p>
          <a:endParaRPr lang="en-US"/>
        </a:p>
      </dgm:t>
    </dgm:pt>
    <dgm:pt modelId="{4FE03836-E5B8-4FA2-8CFF-A186C7DFCD6B}">
      <dgm:prSet/>
      <dgm:spPr/>
      <dgm:t>
        <a:bodyPr/>
        <a:lstStyle/>
        <a:p>
          <a:r>
            <a:rPr lang="en-US"/>
            <a:t>It occurs where an individual or group takes advantage of an imbalance of power to coerce, manipulate or deceive a child or young person under the age of 18 into sexual activity in exchange for something the victim needs or wants, and/or for the financial advantage or increased status of the perpetrator or facilitator. </a:t>
          </a:r>
        </a:p>
      </dgm:t>
    </dgm:pt>
    <dgm:pt modelId="{CBF9E8AB-2794-4736-903B-4F20B4B95961}" type="parTrans" cxnId="{7858A260-B07A-4012-81C9-F3924DBFDE6B}">
      <dgm:prSet/>
      <dgm:spPr/>
      <dgm:t>
        <a:bodyPr/>
        <a:lstStyle/>
        <a:p>
          <a:endParaRPr lang="en-US"/>
        </a:p>
      </dgm:t>
    </dgm:pt>
    <dgm:pt modelId="{A365D520-7697-4633-999C-973BDD34CCBF}" type="sibTrans" cxnId="{7858A260-B07A-4012-81C9-F3924DBFDE6B}">
      <dgm:prSet/>
      <dgm:spPr/>
      <dgm:t>
        <a:bodyPr/>
        <a:lstStyle/>
        <a:p>
          <a:endParaRPr lang="en-US"/>
        </a:p>
      </dgm:t>
    </dgm:pt>
    <dgm:pt modelId="{1F4C6CFA-FC20-4CF8-B194-7E449796A01F}">
      <dgm:prSet/>
      <dgm:spPr/>
      <dgm:t>
        <a:bodyPr/>
        <a:lstStyle/>
        <a:p>
          <a:r>
            <a:rPr lang="en-US"/>
            <a:t>The victim may have been sexually exploited even if the sexual activity seems consensual. Child sexual exploitation does not always involve physical contact, it can also occur through the use of technology.</a:t>
          </a:r>
        </a:p>
      </dgm:t>
    </dgm:pt>
    <dgm:pt modelId="{0C502A27-A66F-438C-9981-129FC40BA8A9}" type="parTrans" cxnId="{07482A39-633C-4CAD-B182-15A66234B3F4}">
      <dgm:prSet/>
      <dgm:spPr/>
      <dgm:t>
        <a:bodyPr/>
        <a:lstStyle/>
        <a:p>
          <a:endParaRPr lang="en-US"/>
        </a:p>
      </dgm:t>
    </dgm:pt>
    <dgm:pt modelId="{7013C22A-58FB-4AD3-881E-3504F0BB7F82}" type="sibTrans" cxnId="{07482A39-633C-4CAD-B182-15A66234B3F4}">
      <dgm:prSet/>
      <dgm:spPr/>
      <dgm:t>
        <a:bodyPr/>
        <a:lstStyle/>
        <a:p>
          <a:endParaRPr lang="en-US"/>
        </a:p>
      </dgm:t>
    </dgm:pt>
    <dgm:pt modelId="{A145301F-15BC-47C5-96BA-20F827A184F6}" type="pres">
      <dgm:prSet presAssocID="{2C29888D-1BE5-4043-9D1F-C7BC31E8697B}" presName="linear" presStyleCnt="0">
        <dgm:presLayoutVars>
          <dgm:animLvl val="lvl"/>
          <dgm:resizeHandles val="exact"/>
        </dgm:presLayoutVars>
      </dgm:prSet>
      <dgm:spPr/>
    </dgm:pt>
    <dgm:pt modelId="{A3256045-2632-4A9B-9D79-517C24AF7F68}" type="pres">
      <dgm:prSet presAssocID="{F22879F7-97AD-4037-A9A4-B448DF52936E}" presName="parentText" presStyleLbl="node1" presStyleIdx="0" presStyleCnt="3">
        <dgm:presLayoutVars>
          <dgm:chMax val="0"/>
          <dgm:bulletEnabled val="1"/>
        </dgm:presLayoutVars>
      </dgm:prSet>
      <dgm:spPr/>
    </dgm:pt>
    <dgm:pt modelId="{A8CAF6B3-4FEF-44C6-A410-339755D8AECA}" type="pres">
      <dgm:prSet presAssocID="{6DEADD7F-EDE6-4CB6-A0DD-548A19CA78F4}" presName="spacer" presStyleCnt="0"/>
      <dgm:spPr/>
    </dgm:pt>
    <dgm:pt modelId="{8BA99D9D-EB4C-4560-B3D4-F7B10D559EC9}" type="pres">
      <dgm:prSet presAssocID="{4FE03836-E5B8-4FA2-8CFF-A186C7DFCD6B}" presName="parentText" presStyleLbl="node1" presStyleIdx="1" presStyleCnt="3">
        <dgm:presLayoutVars>
          <dgm:chMax val="0"/>
          <dgm:bulletEnabled val="1"/>
        </dgm:presLayoutVars>
      </dgm:prSet>
      <dgm:spPr/>
    </dgm:pt>
    <dgm:pt modelId="{F1D33906-C712-40B6-897A-8F6A04E885C7}" type="pres">
      <dgm:prSet presAssocID="{A365D520-7697-4633-999C-973BDD34CCBF}" presName="spacer" presStyleCnt="0"/>
      <dgm:spPr/>
    </dgm:pt>
    <dgm:pt modelId="{1E166E12-FA26-4650-9026-0FFC7FC44D2A}" type="pres">
      <dgm:prSet presAssocID="{1F4C6CFA-FC20-4CF8-B194-7E449796A01F}" presName="parentText" presStyleLbl="node1" presStyleIdx="2" presStyleCnt="3">
        <dgm:presLayoutVars>
          <dgm:chMax val="0"/>
          <dgm:bulletEnabled val="1"/>
        </dgm:presLayoutVars>
      </dgm:prSet>
      <dgm:spPr/>
    </dgm:pt>
  </dgm:ptLst>
  <dgm:cxnLst>
    <dgm:cxn modelId="{07482A39-633C-4CAD-B182-15A66234B3F4}" srcId="{2C29888D-1BE5-4043-9D1F-C7BC31E8697B}" destId="{1F4C6CFA-FC20-4CF8-B194-7E449796A01F}" srcOrd="2" destOrd="0" parTransId="{0C502A27-A66F-438C-9981-129FC40BA8A9}" sibTransId="{7013C22A-58FB-4AD3-881E-3504F0BB7F82}"/>
    <dgm:cxn modelId="{E66DEF3C-8E29-4F53-B30C-6B39AC08810E}" type="presOf" srcId="{2C29888D-1BE5-4043-9D1F-C7BC31E8697B}" destId="{A145301F-15BC-47C5-96BA-20F827A184F6}" srcOrd="0" destOrd="0" presId="urn:microsoft.com/office/officeart/2005/8/layout/vList2"/>
    <dgm:cxn modelId="{7858A260-B07A-4012-81C9-F3924DBFDE6B}" srcId="{2C29888D-1BE5-4043-9D1F-C7BC31E8697B}" destId="{4FE03836-E5B8-4FA2-8CFF-A186C7DFCD6B}" srcOrd="1" destOrd="0" parTransId="{CBF9E8AB-2794-4736-903B-4F20B4B95961}" sibTransId="{A365D520-7697-4633-999C-973BDD34CCBF}"/>
    <dgm:cxn modelId="{74F93A49-4929-4759-93B3-3A90E2B04D24}" type="presOf" srcId="{F22879F7-97AD-4037-A9A4-B448DF52936E}" destId="{A3256045-2632-4A9B-9D79-517C24AF7F68}" srcOrd="0" destOrd="0" presId="urn:microsoft.com/office/officeart/2005/8/layout/vList2"/>
    <dgm:cxn modelId="{B63EA24D-350B-4545-9A20-CED135CAEC9A}" type="presOf" srcId="{1F4C6CFA-FC20-4CF8-B194-7E449796A01F}" destId="{1E166E12-FA26-4650-9026-0FFC7FC44D2A}" srcOrd="0" destOrd="0" presId="urn:microsoft.com/office/officeart/2005/8/layout/vList2"/>
    <dgm:cxn modelId="{0EB41977-D7EA-456F-93A9-61C795EA9978}" srcId="{2C29888D-1BE5-4043-9D1F-C7BC31E8697B}" destId="{F22879F7-97AD-4037-A9A4-B448DF52936E}" srcOrd="0" destOrd="0" parTransId="{210B7739-AE5F-4741-8A5F-AC8128A78954}" sibTransId="{6DEADD7F-EDE6-4CB6-A0DD-548A19CA78F4}"/>
    <dgm:cxn modelId="{0BF1497A-F595-437E-8F50-534CBDE29F90}" type="presOf" srcId="{4FE03836-E5B8-4FA2-8CFF-A186C7DFCD6B}" destId="{8BA99D9D-EB4C-4560-B3D4-F7B10D559EC9}" srcOrd="0" destOrd="0" presId="urn:microsoft.com/office/officeart/2005/8/layout/vList2"/>
    <dgm:cxn modelId="{5E889C2D-E27A-4563-A0FD-3DA404A45B4D}" type="presParOf" srcId="{A145301F-15BC-47C5-96BA-20F827A184F6}" destId="{A3256045-2632-4A9B-9D79-517C24AF7F68}" srcOrd="0" destOrd="0" presId="urn:microsoft.com/office/officeart/2005/8/layout/vList2"/>
    <dgm:cxn modelId="{87BF34C0-817F-4EC4-9EB4-EB4233AACA65}" type="presParOf" srcId="{A145301F-15BC-47C5-96BA-20F827A184F6}" destId="{A8CAF6B3-4FEF-44C6-A410-339755D8AECA}" srcOrd="1" destOrd="0" presId="urn:microsoft.com/office/officeart/2005/8/layout/vList2"/>
    <dgm:cxn modelId="{03721292-5B57-4EB0-9B41-312A3AA828FB}" type="presParOf" srcId="{A145301F-15BC-47C5-96BA-20F827A184F6}" destId="{8BA99D9D-EB4C-4560-B3D4-F7B10D559EC9}" srcOrd="2" destOrd="0" presId="urn:microsoft.com/office/officeart/2005/8/layout/vList2"/>
    <dgm:cxn modelId="{5608FE50-9E53-4EBA-94E0-81DA2610BE6A}" type="presParOf" srcId="{A145301F-15BC-47C5-96BA-20F827A184F6}" destId="{F1D33906-C712-40B6-897A-8F6A04E885C7}" srcOrd="3" destOrd="0" presId="urn:microsoft.com/office/officeart/2005/8/layout/vList2"/>
    <dgm:cxn modelId="{68597CA7-3D42-4802-9F84-9C6C00692A81}" type="presParOf" srcId="{A145301F-15BC-47C5-96BA-20F827A184F6}" destId="{1E166E12-FA26-4650-9026-0FFC7FC44D2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9B6939C-A184-4998-9818-0F6CC77500F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4058071-A28B-46C1-A9DA-598EDFFD7F32}">
      <dgm:prSet/>
      <dgm:spPr/>
      <dgm:t>
        <a:bodyPr/>
        <a:lstStyle/>
        <a:p>
          <a:r>
            <a:rPr lang="en-GB"/>
            <a:t>Children need to feel secure and safe from harm to enable them to reach their full potential.</a:t>
          </a:r>
          <a:endParaRPr lang="en-US"/>
        </a:p>
      </dgm:t>
    </dgm:pt>
    <dgm:pt modelId="{02B9CCDD-6536-4EBD-A016-7B9A1F34A47B}" type="parTrans" cxnId="{0883E1EE-E662-4A76-8399-700B1E9AFA59}">
      <dgm:prSet/>
      <dgm:spPr/>
      <dgm:t>
        <a:bodyPr/>
        <a:lstStyle/>
        <a:p>
          <a:endParaRPr lang="en-US"/>
        </a:p>
      </dgm:t>
    </dgm:pt>
    <dgm:pt modelId="{4D7EFBF8-3C7B-40D2-9D32-DCAC8B555FFB}" type="sibTrans" cxnId="{0883E1EE-E662-4A76-8399-700B1E9AFA59}">
      <dgm:prSet/>
      <dgm:spPr/>
      <dgm:t>
        <a:bodyPr/>
        <a:lstStyle/>
        <a:p>
          <a:endParaRPr lang="en-US"/>
        </a:p>
      </dgm:t>
    </dgm:pt>
    <dgm:pt modelId="{B1C4C503-B699-4AC9-8873-C447DAAD5127}">
      <dgm:prSet/>
      <dgm:spPr/>
      <dgm:t>
        <a:bodyPr/>
        <a:lstStyle/>
        <a:p>
          <a:r>
            <a:rPr lang="en-GB"/>
            <a:t>It is important that you consider how this can be achieved and maintained whilst they are in your care.</a:t>
          </a:r>
          <a:endParaRPr lang="en-US"/>
        </a:p>
      </dgm:t>
    </dgm:pt>
    <dgm:pt modelId="{085CB0F7-C673-47C2-AD1C-B784EA42BC24}" type="parTrans" cxnId="{FA7F0323-A8FF-421F-834E-01168FC9FD45}">
      <dgm:prSet/>
      <dgm:spPr/>
      <dgm:t>
        <a:bodyPr/>
        <a:lstStyle/>
        <a:p>
          <a:endParaRPr lang="en-US"/>
        </a:p>
      </dgm:t>
    </dgm:pt>
    <dgm:pt modelId="{73B37126-6DDF-431A-92D2-EA400ABC5D62}" type="sibTrans" cxnId="{FA7F0323-A8FF-421F-834E-01168FC9FD45}">
      <dgm:prSet/>
      <dgm:spPr/>
      <dgm:t>
        <a:bodyPr/>
        <a:lstStyle/>
        <a:p>
          <a:endParaRPr lang="en-US"/>
        </a:p>
      </dgm:t>
    </dgm:pt>
    <dgm:pt modelId="{A1D3A3C0-90AC-4B36-A3A7-463BF03B277E}">
      <dgm:prSet/>
      <dgm:spPr/>
      <dgm:t>
        <a:bodyPr/>
        <a:lstStyle/>
        <a:p>
          <a:r>
            <a:rPr lang="en-GB"/>
            <a:t>Know your safeguarding procedures. Everyone working with children should be familiar with their church’s policies and procedures for promoting and safeguarding the welfare of the children they come into contact with.</a:t>
          </a:r>
          <a:endParaRPr lang="en-US"/>
        </a:p>
      </dgm:t>
    </dgm:pt>
    <dgm:pt modelId="{C274FBCC-3C01-4076-B770-DD2BAC4EEB4C}" type="parTrans" cxnId="{B1FA9104-68D9-4384-8F4C-86D538A82AD3}">
      <dgm:prSet/>
      <dgm:spPr/>
      <dgm:t>
        <a:bodyPr/>
        <a:lstStyle/>
        <a:p>
          <a:endParaRPr lang="en-US"/>
        </a:p>
      </dgm:t>
    </dgm:pt>
    <dgm:pt modelId="{A693FF30-9457-46C6-812A-8C06D3FA8500}" type="sibTrans" cxnId="{B1FA9104-68D9-4384-8F4C-86D538A82AD3}">
      <dgm:prSet/>
      <dgm:spPr/>
      <dgm:t>
        <a:bodyPr/>
        <a:lstStyle/>
        <a:p>
          <a:endParaRPr lang="en-US"/>
        </a:p>
      </dgm:t>
    </dgm:pt>
    <dgm:pt modelId="{FC4F279C-4D5D-4BFB-BC36-002CC5AAC57B}">
      <dgm:prSet/>
      <dgm:spPr/>
      <dgm:t>
        <a:bodyPr/>
        <a:lstStyle/>
        <a:p>
          <a:r>
            <a:rPr lang="en-GB"/>
            <a:t>If you are unclear what the safeguarding policies are in your church you should speak to your safeguarding officer.</a:t>
          </a:r>
          <a:endParaRPr lang="en-US"/>
        </a:p>
      </dgm:t>
    </dgm:pt>
    <dgm:pt modelId="{B118BB6E-4D93-4366-9633-454FE8A8168E}" type="parTrans" cxnId="{83612E8D-085C-46E7-8049-648F880CDA7B}">
      <dgm:prSet/>
      <dgm:spPr/>
      <dgm:t>
        <a:bodyPr/>
        <a:lstStyle/>
        <a:p>
          <a:endParaRPr lang="en-US"/>
        </a:p>
      </dgm:t>
    </dgm:pt>
    <dgm:pt modelId="{32D03B74-90F0-4D1C-99CB-EC70362839BC}" type="sibTrans" cxnId="{83612E8D-085C-46E7-8049-648F880CDA7B}">
      <dgm:prSet/>
      <dgm:spPr/>
      <dgm:t>
        <a:bodyPr/>
        <a:lstStyle/>
        <a:p>
          <a:endParaRPr lang="en-US"/>
        </a:p>
      </dgm:t>
    </dgm:pt>
    <dgm:pt modelId="{3BCDB69A-165A-4798-8BF2-F54B09A5DB25}">
      <dgm:prSet/>
      <dgm:spPr/>
      <dgm:t>
        <a:bodyPr/>
        <a:lstStyle/>
        <a:p>
          <a:r>
            <a:rPr lang="en-GB"/>
            <a:t>It is vital that you fully understand the safeguarding policies and procedures relating to your Church.</a:t>
          </a:r>
          <a:endParaRPr lang="en-US"/>
        </a:p>
      </dgm:t>
    </dgm:pt>
    <dgm:pt modelId="{CC02E156-C97A-4F51-848A-6794E175E46B}" type="parTrans" cxnId="{993165DD-2904-4817-A62D-D6837F7E3343}">
      <dgm:prSet/>
      <dgm:spPr/>
      <dgm:t>
        <a:bodyPr/>
        <a:lstStyle/>
        <a:p>
          <a:endParaRPr lang="en-US"/>
        </a:p>
      </dgm:t>
    </dgm:pt>
    <dgm:pt modelId="{89B20000-093B-4C38-9ECF-EDD6B3FE7F60}" type="sibTrans" cxnId="{993165DD-2904-4817-A62D-D6837F7E3343}">
      <dgm:prSet/>
      <dgm:spPr/>
      <dgm:t>
        <a:bodyPr/>
        <a:lstStyle/>
        <a:p>
          <a:endParaRPr lang="en-US"/>
        </a:p>
      </dgm:t>
    </dgm:pt>
    <dgm:pt modelId="{0F7FD6A1-3200-4973-9F76-E88981CA8D39}" type="pres">
      <dgm:prSet presAssocID="{F9B6939C-A184-4998-9818-0F6CC77500FF}" presName="linear" presStyleCnt="0">
        <dgm:presLayoutVars>
          <dgm:animLvl val="lvl"/>
          <dgm:resizeHandles val="exact"/>
        </dgm:presLayoutVars>
      </dgm:prSet>
      <dgm:spPr/>
    </dgm:pt>
    <dgm:pt modelId="{DDE29EA7-E608-456A-9A4E-35E1AD0BBBF5}" type="pres">
      <dgm:prSet presAssocID="{B4058071-A28B-46C1-A9DA-598EDFFD7F32}" presName="parentText" presStyleLbl="node1" presStyleIdx="0" presStyleCnt="5">
        <dgm:presLayoutVars>
          <dgm:chMax val="0"/>
          <dgm:bulletEnabled val="1"/>
        </dgm:presLayoutVars>
      </dgm:prSet>
      <dgm:spPr/>
    </dgm:pt>
    <dgm:pt modelId="{A51E8EE0-BF07-44F0-8A97-3A0CA965890E}" type="pres">
      <dgm:prSet presAssocID="{4D7EFBF8-3C7B-40D2-9D32-DCAC8B555FFB}" presName="spacer" presStyleCnt="0"/>
      <dgm:spPr/>
    </dgm:pt>
    <dgm:pt modelId="{AF7569D7-8A75-4FF0-B145-DB0237181F3A}" type="pres">
      <dgm:prSet presAssocID="{B1C4C503-B699-4AC9-8873-C447DAAD5127}" presName="parentText" presStyleLbl="node1" presStyleIdx="1" presStyleCnt="5">
        <dgm:presLayoutVars>
          <dgm:chMax val="0"/>
          <dgm:bulletEnabled val="1"/>
        </dgm:presLayoutVars>
      </dgm:prSet>
      <dgm:spPr/>
    </dgm:pt>
    <dgm:pt modelId="{679934F6-780A-4A55-B068-09F70ED0C902}" type="pres">
      <dgm:prSet presAssocID="{73B37126-6DDF-431A-92D2-EA400ABC5D62}" presName="spacer" presStyleCnt="0"/>
      <dgm:spPr/>
    </dgm:pt>
    <dgm:pt modelId="{AE3C5E8B-F38F-4171-B09E-F0FD0F5C6AA1}" type="pres">
      <dgm:prSet presAssocID="{A1D3A3C0-90AC-4B36-A3A7-463BF03B277E}" presName="parentText" presStyleLbl="node1" presStyleIdx="2" presStyleCnt="5">
        <dgm:presLayoutVars>
          <dgm:chMax val="0"/>
          <dgm:bulletEnabled val="1"/>
        </dgm:presLayoutVars>
      </dgm:prSet>
      <dgm:spPr/>
    </dgm:pt>
    <dgm:pt modelId="{1211AFF5-C705-4A73-8CBA-04C236CF78DE}" type="pres">
      <dgm:prSet presAssocID="{A693FF30-9457-46C6-812A-8C06D3FA8500}" presName="spacer" presStyleCnt="0"/>
      <dgm:spPr/>
    </dgm:pt>
    <dgm:pt modelId="{6ED36086-DB67-43EA-BD3B-5EF40D03DF09}" type="pres">
      <dgm:prSet presAssocID="{FC4F279C-4D5D-4BFB-BC36-002CC5AAC57B}" presName="parentText" presStyleLbl="node1" presStyleIdx="3" presStyleCnt="5">
        <dgm:presLayoutVars>
          <dgm:chMax val="0"/>
          <dgm:bulletEnabled val="1"/>
        </dgm:presLayoutVars>
      </dgm:prSet>
      <dgm:spPr/>
    </dgm:pt>
    <dgm:pt modelId="{B97A302F-4A15-49A4-B4A1-45370F096BA3}" type="pres">
      <dgm:prSet presAssocID="{32D03B74-90F0-4D1C-99CB-EC70362839BC}" presName="spacer" presStyleCnt="0"/>
      <dgm:spPr/>
    </dgm:pt>
    <dgm:pt modelId="{BE2E0D42-5171-4381-A24F-A2A6BA93CD29}" type="pres">
      <dgm:prSet presAssocID="{3BCDB69A-165A-4798-8BF2-F54B09A5DB25}" presName="parentText" presStyleLbl="node1" presStyleIdx="4" presStyleCnt="5">
        <dgm:presLayoutVars>
          <dgm:chMax val="0"/>
          <dgm:bulletEnabled val="1"/>
        </dgm:presLayoutVars>
      </dgm:prSet>
      <dgm:spPr/>
    </dgm:pt>
  </dgm:ptLst>
  <dgm:cxnLst>
    <dgm:cxn modelId="{B1FA9104-68D9-4384-8F4C-86D538A82AD3}" srcId="{F9B6939C-A184-4998-9818-0F6CC77500FF}" destId="{A1D3A3C0-90AC-4B36-A3A7-463BF03B277E}" srcOrd="2" destOrd="0" parTransId="{C274FBCC-3C01-4076-B770-DD2BAC4EEB4C}" sibTransId="{A693FF30-9457-46C6-812A-8C06D3FA8500}"/>
    <dgm:cxn modelId="{82D5640F-CE31-4C46-905B-F9D3F476C6BF}" type="presOf" srcId="{B1C4C503-B699-4AC9-8873-C447DAAD5127}" destId="{AF7569D7-8A75-4FF0-B145-DB0237181F3A}" srcOrd="0" destOrd="0" presId="urn:microsoft.com/office/officeart/2005/8/layout/vList2"/>
    <dgm:cxn modelId="{F7EACC17-C095-4595-BCD9-D2D64F293AD4}" type="presOf" srcId="{A1D3A3C0-90AC-4B36-A3A7-463BF03B277E}" destId="{AE3C5E8B-F38F-4171-B09E-F0FD0F5C6AA1}" srcOrd="0" destOrd="0" presId="urn:microsoft.com/office/officeart/2005/8/layout/vList2"/>
    <dgm:cxn modelId="{FA7F0323-A8FF-421F-834E-01168FC9FD45}" srcId="{F9B6939C-A184-4998-9818-0F6CC77500FF}" destId="{B1C4C503-B699-4AC9-8873-C447DAAD5127}" srcOrd="1" destOrd="0" parTransId="{085CB0F7-C673-47C2-AD1C-B784EA42BC24}" sibTransId="{73B37126-6DDF-431A-92D2-EA400ABC5D62}"/>
    <dgm:cxn modelId="{70242B3E-4745-44AC-82D8-13D393192325}" type="presOf" srcId="{F9B6939C-A184-4998-9818-0F6CC77500FF}" destId="{0F7FD6A1-3200-4973-9F76-E88981CA8D39}" srcOrd="0" destOrd="0" presId="urn:microsoft.com/office/officeart/2005/8/layout/vList2"/>
    <dgm:cxn modelId="{83612E8D-085C-46E7-8049-648F880CDA7B}" srcId="{F9B6939C-A184-4998-9818-0F6CC77500FF}" destId="{FC4F279C-4D5D-4BFB-BC36-002CC5AAC57B}" srcOrd="3" destOrd="0" parTransId="{B118BB6E-4D93-4366-9633-454FE8A8168E}" sibTransId="{32D03B74-90F0-4D1C-99CB-EC70362839BC}"/>
    <dgm:cxn modelId="{01E9BDC0-C7E2-4D37-BC0E-2AEB3294B1E2}" type="presOf" srcId="{FC4F279C-4D5D-4BFB-BC36-002CC5AAC57B}" destId="{6ED36086-DB67-43EA-BD3B-5EF40D03DF09}" srcOrd="0" destOrd="0" presId="urn:microsoft.com/office/officeart/2005/8/layout/vList2"/>
    <dgm:cxn modelId="{380E61C7-F57D-4F9B-AA92-58E7A3C0ED21}" type="presOf" srcId="{B4058071-A28B-46C1-A9DA-598EDFFD7F32}" destId="{DDE29EA7-E608-456A-9A4E-35E1AD0BBBF5}" srcOrd="0" destOrd="0" presId="urn:microsoft.com/office/officeart/2005/8/layout/vList2"/>
    <dgm:cxn modelId="{993165DD-2904-4817-A62D-D6837F7E3343}" srcId="{F9B6939C-A184-4998-9818-0F6CC77500FF}" destId="{3BCDB69A-165A-4798-8BF2-F54B09A5DB25}" srcOrd="4" destOrd="0" parTransId="{CC02E156-C97A-4F51-848A-6794E175E46B}" sibTransId="{89B20000-093B-4C38-9ECF-EDD6B3FE7F60}"/>
    <dgm:cxn modelId="{0883E1EE-E662-4A76-8399-700B1E9AFA59}" srcId="{F9B6939C-A184-4998-9818-0F6CC77500FF}" destId="{B4058071-A28B-46C1-A9DA-598EDFFD7F32}" srcOrd="0" destOrd="0" parTransId="{02B9CCDD-6536-4EBD-A016-7B9A1F34A47B}" sibTransId="{4D7EFBF8-3C7B-40D2-9D32-DCAC8B555FFB}"/>
    <dgm:cxn modelId="{82CE1CF2-40DB-475B-A8CE-67F36BC8C58A}" type="presOf" srcId="{3BCDB69A-165A-4798-8BF2-F54B09A5DB25}" destId="{BE2E0D42-5171-4381-A24F-A2A6BA93CD29}" srcOrd="0" destOrd="0" presId="urn:microsoft.com/office/officeart/2005/8/layout/vList2"/>
    <dgm:cxn modelId="{C0A4AE15-375B-4AD9-ACC4-E835B12B8D8A}" type="presParOf" srcId="{0F7FD6A1-3200-4973-9F76-E88981CA8D39}" destId="{DDE29EA7-E608-456A-9A4E-35E1AD0BBBF5}" srcOrd="0" destOrd="0" presId="urn:microsoft.com/office/officeart/2005/8/layout/vList2"/>
    <dgm:cxn modelId="{E3C69D22-0564-458E-844C-648AEADD3D46}" type="presParOf" srcId="{0F7FD6A1-3200-4973-9F76-E88981CA8D39}" destId="{A51E8EE0-BF07-44F0-8A97-3A0CA965890E}" srcOrd="1" destOrd="0" presId="urn:microsoft.com/office/officeart/2005/8/layout/vList2"/>
    <dgm:cxn modelId="{8EDE0139-7A95-4FE9-A2F7-45B24F623E67}" type="presParOf" srcId="{0F7FD6A1-3200-4973-9F76-E88981CA8D39}" destId="{AF7569D7-8A75-4FF0-B145-DB0237181F3A}" srcOrd="2" destOrd="0" presId="urn:microsoft.com/office/officeart/2005/8/layout/vList2"/>
    <dgm:cxn modelId="{5B559430-92F2-4B00-9E30-FF6085BA37C8}" type="presParOf" srcId="{0F7FD6A1-3200-4973-9F76-E88981CA8D39}" destId="{679934F6-780A-4A55-B068-09F70ED0C902}" srcOrd="3" destOrd="0" presId="urn:microsoft.com/office/officeart/2005/8/layout/vList2"/>
    <dgm:cxn modelId="{4C7CB25C-DE42-409A-92BB-4D6CFFD760CD}" type="presParOf" srcId="{0F7FD6A1-3200-4973-9F76-E88981CA8D39}" destId="{AE3C5E8B-F38F-4171-B09E-F0FD0F5C6AA1}" srcOrd="4" destOrd="0" presId="urn:microsoft.com/office/officeart/2005/8/layout/vList2"/>
    <dgm:cxn modelId="{55486C93-737B-4694-9212-BED41DA3DA3E}" type="presParOf" srcId="{0F7FD6A1-3200-4973-9F76-E88981CA8D39}" destId="{1211AFF5-C705-4A73-8CBA-04C236CF78DE}" srcOrd="5" destOrd="0" presId="urn:microsoft.com/office/officeart/2005/8/layout/vList2"/>
    <dgm:cxn modelId="{588B90AE-44E4-4688-A5B7-76B528193D64}" type="presParOf" srcId="{0F7FD6A1-3200-4973-9F76-E88981CA8D39}" destId="{6ED36086-DB67-43EA-BD3B-5EF40D03DF09}" srcOrd="6" destOrd="0" presId="urn:microsoft.com/office/officeart/2005/8/layout/vList2"/>
    <dgm:cxn modelId="{E84C7B2D-4A78-4D5B-8653-2880E39209D8}" type="presParOf" srcId="{0F7FD6A1-3200-4973-9F76-E88981CA8D39}" destId="{B97A302F-4A15-49A4-B4A1-45370F096BA3}" srcOrd="7" destOrd="0" presId="urn:microsoft.com/office/officeart/2005/8/layout/vList2"/>
    <dgm:cxn modelId="{30116CBA-E752-4BE8-A4EF-D42FD55F5270}" type="presParOf" srcId="{0F7FD6A1-3200-4973-9F76-E88981CA8D39}" destId="{BE2E0D42-5171-4381-A24F-A2A6BA93CD2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2391AEC-7B43-429C-96A1-68E1B1E9C136}"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69CFB3C0-DD2C-4454-8CCB-91A7BFE6FB33}">
      <dgm:prSet/>
      <dgm:spPr/>
      <dgm:t>
        <a:bodyPr/>
        <a:lstStyle/>
        <a:p>
          <a:r>
            <a:rPr lang="en-GB" dirty="0">
              <a:solidFill>
                <a:schemeClr val="tx1"/>
              </a:solidFill>
            </a:rPr>
            <a:t>Keeping children and young people safe is everyone’s business. </a:t>
          </a:r>
          <a:endParaRPr lang="en-US" dirty="0">
            <a:solidFill>
              <a:schemeClr val="tx1"/>
            </a:solidFill>
          </a:endParaRPr>
        </a:p>
      </dgm:t>
    </dgm:pt>
    <dgm:pt modelId="{1A4C529F-1786-484B-B924-1B23DAADB8A9}" type="parTrans" cxnId="{432D2DE0-65A0-4B84-B5D1-2985A4EED668}">
      <dgm:prSet/>
      <dgm:spPr/>
      <dgm:t>
        <a:bodyPr/>
        <a:lstStyle/>
        <a:p>
          <a:endParaRPr lang="en-US"/>
        </a:p>
      </dgm:t>
    </dgm:pt>
    <dgm:pt modelId="{9983AA03-0FAC-49B9-8AE0-3006FC36D170}" type="sibTrans" cxnId="{432D2DE0-65A0-4B84-B5D1-2985A4EED668}">
      <dgm:prSet/>
      <dgm:spPr/>
      <dgm:t>
        <a:bodyPr/>
        <a:lstStyle/>
        <a:p>
          <a:endParaRPr lang="en-US"/>
        </a:p>
      </dgm:t>
    </dgm:pt>
    <dgm:pt modelId="{9FA5F7E5-687D-4FD1-8B23-381049670DC0}">
      <dgm:prSet/>
      <dgm:spPr/>
      <dgm:t>
        <a:bodyPr/>
        <a:lstStyle/>
        <a:p>
          <a:r>
            <a:rPr lang="en-GB" dirty="0">
              <a:solidFill>
                <a:schemeClr val="tx1"/>
              </a:solidFill>
            </a:rPr>
            <a:t>If you have even the slightest concern about a child or young person’s welfare …..</a:t>
          </a:r>
          <a:endParaRPr lang="en-US" dirty="0">
            <a:solidFill>
              <a:schemeClr val="tx1"/>
            </a:solidFill>
          </a:endParaRPr>
        </a:p>
      </dgm:t>
    </dgm:pt>
    <dgm:pt modelId="{0A1E4913-374C-4FD6-880C-997D2384A242}" type="parTrans" cxnId="{27FE1852-08BE-4B39-BF08-5195994D56E6}">
      <dgm:prSet/>
      <dgm:spPr/>
      <dgm:t>
        <a:bodyPr/>
        <a:lstStyle/>
        <a:p>
          <a:endParaRPr lang="en-US"/>
        </a:p>
      </dgm:t>
    </dgm:pt>
    <dgm:pt modelId="{C353C5D9-D2E6-48C9-B0BB-BBD2485769BB}" type="sibTrans" cxnId="{27FE1852-08BE-4B39-BF08-5195994D56E6}">
      <dgm:prSet/>
      <dgm:spPr/>
      <dgm:t>
        <a:bodyPr/>
        <a:lstStyle/>
        <a:p>
          <a:endParaRPr lang="en-US"/>
        </a:p>
      </dgm:t>
    </dgm:pt>
    <dgm:pt modelId="{FA7321A3-1EF1-4E73-AC91-398399F7F500}">
      <dgm:prSet custT="1"/>
      <dgm:spPr/>
      <dgm:t>
        <a:bodyPr/>
        <a:lstStyle/>
        <a:p>
          <a:r>
            <a:rPr lang="en-GB" sz="2400" b="1" dirty="0">
              <a:solidFill>
                <a:srgbClr val="FF0000"/>
              </a:solidFill>
            </a:rPr>
            <a:t>DO NOT IGNORE IT – DO SOMETHING ABOUT IT!</a:t>
          </a:r>
          <a:endParaRPr lang="en-US" sz="2400" b="1" dirty="0">
            <a:solidFill>
              <a:srgbClr val="FF0000"/>
            </a:solidFill>
          </a:endParaRPr>
        </a:p>
      </dgm:t>
    </dgm:pt>
    <dgm:pt modelId="{92C9811C-127F-4181-B39A-65F601822CFC}" type="parTrans" cxnId="{26C8E891-3F2B-482C-999D-6910AFD12647}">
      <dgm:prSet/>
      <dgm:spPr/>
      <dgm:t>
        <a:bodyPr/>
        <a:lstStyle/>
        <a:p>
          <a:endParaRPr lang="en-US"/>
        </a:p>
      </dgm:t>
    </dgm:pt>
    <dgm:pt modelId="{035132C9-C5F0-407E-AE53-4480FD826C24}" type="sibTrans" cxnId="{26C8E891-3F2B-482C-999D-6910AFD12647}">
      <dgm:prSet/>
      <dgm:spPr/>
      <dgm:t>
        <a:bodyPr/>
        <a:lstStyle/>
        <a:p>
          <a:endParaRPr lang="en-US"/>
        </a:p>
      </dgm:t>
    </dgm:pt>
    <dgm:pt modelId="{F9B90805-E4D2-45BA-BBB2-37703BC1FC29}">
      <dgm:prSet/>
      <dgm:spPr/>
      <dgm:t>
        <a:bodyPr/>
        <a:lstStyle/>
        <a:p>
          <a:r>
            <a:rPr lang="en-GB" dirty="0">
              <a:solidFill>
                <a:schemeClr val="tx1"/>
              </a:solidFill>
            </a:rPr>
            <a:t>Speak to your Church’s safeguarding officer or contact your local council Safeguarding Partnership or LADO (Local Area Designated Officer)</a:t>
          </a:r>
          <a:endParaRPr lang="en-US" dirty="0">
            <a:solidFill>
              <a:schemeClr val="tx1"/>
            </a:solidFill>
          </a:endParaRPr>
        </a:p>
      </dgm:t>
    </dgm:pt>
    <dgm:pt modelId="{077C3DEA-AE0C-4E20-B0BB-5BA05A86B4DE}" type="parTrans" cxnId="{43B13AC3-E4CE-46BD-BB42-276306545247}">
      <dgm:prSet/>
      <dgm:spPr/>
      <dgm:t>
        <a:bodyPr/>
        <a:lstStyle/>
        <a:p>
          <a:endParaRPr lang="en-US"/>
        </a:p>
      </dgm:t>
    </dgm:pt>
    <dgm:pt modelId="{FFF63E5B-2835-44CF-94DA-2341FE149D5F}" type="sibTrans" cxnId="{43B13AC3-E4CE-46BD-BB42-276306545247}">
      <dgm:prSet/>
      <dgm:spPr/>
      <dgm:t>
        <a:bodyPr/>
        <a:lstStyle/>
        <a:p>
          <a:endParaRPr lang="en-US"/>
        </a:p>
      </dgm:t>
    </dgm:pt>
    <dgm:pt modelId="{F52757BC-ECD2-4C68-A492-47B757244149}">
      <dgm:prSet/>
      <dgm:spPr/>
      <dgm:t>
        <a:bodyPr/>
        <a:lstStyle/>
        <a:p>
          <a:r>
            <a:rPr lang="en-GB" dirty="0">
              <a:solidFill>
                <a:schemeClr val="tx1"/>
              </a:solidFill>
            </a:rPr>
            <a:t>If the child is in immediate danger call the police on 999.</a:t>
          </a:r>
          <a:endParaRPr lang="en-US" dirty="0">
            <a:solidFill>
              <a:schemeClr val="tx1"/>
            </a:solidFill>
          </a:endParaRPr>
        </a:p>
      </dgm:t>
    </dgm:pt>
    <dgm:pt modelId="{F235C9D5-524C-46D6-99DD-34B4324E7119}" type="parTrans" cxnId="{73E0D129-BF3C-467B-8C5F-50ABC2CD7B45}">
      <dgm:prSet/>
      <dgm:spPr/>
      <dgm:t>
        <a:bodyPr/>
        <a:lstStyle/>
        <a:p>
          <a:endParaRPr lang="en-US"/>
        </a:p>
      </dgm:t>
    </dgm:pt>
    <dgm:pt modelId="{E93FD8FA-5E3A-4A35-906B-906E348BE74B}" type="sibTrans" cxnId="{73E0D129-BF3C-467B-8C5F-50ABC2CD7B45}">
      <dgm:prSet/>
      <dgm:spPr/>
      <dgm:t>
        <a:bodyPr/>
        <a:lstStyle/>
        <a:p>
          <a:endParaRPr lang="en-US"/>
        </a:p>
      </dgm:t>
    </dgm:pt>
    <dgm:pt modelId="{5541C365-96CC-4C26-A695-BCF9C55F7A5D}" type="pres">
      <dgm:prSet presAssocID="{E2391AEC-7B43-429C-96A1-68E1B1E9C136}" presName="outerComposite" presStyleCnt="0">
        <dgm:presLayoutVars>
          <dgm:chMax val="5"/>
          <dgm:dir/>
          <dgm:resizeHandles val="exact"/>
        </dgm:presLayoutVars>
      </dgm:prSet>
      <dgm:spPr/>
    </dgm:pt>
    <dgm:pt modelId="{4E5BBC38-2DD8-4B5B-813C-4878FFCAE05A}" type="pres">
      <dgm:prSet presAssocID="{E2391AEC-7B43-429C-96A1-68E1B1E9C136}" presName="dummyMaxCanvas" presStyleCnt="0">
        <dgm:presLayoutVars/>
      </dgm:prSet>
      <dgm:spPr/>
    </dgm:pt>
    <dgm:pt modelId="{84B88697-DE86-42D1-8F86-6DB9EC0DBB99}" type="pres">
      <dgm:prSet presAssocID="{E2391AEC-7B43-429C-96A1-68E1B1E9C136}" presName="FiveNodes_1" presStyleLbl="node1" presStyleIdx="0" presStyleCnt="5">
        <dgm:presLayoutVars>
          <dgm:bulletEnabled val="1"/>
        </dgm:presLayoutVars>
      </dgm:prSet>
      <dgm:spPr/>
    </dgm:pt>
    <dgm:pt modelId="{6820D1EF-254C-4A97-A9D7-56B603420884}" type="pres">
      <dgm:prSet presAssocID="{E2391AEC-7B43-429C-96A1-68E1B1E9C136}" presName="FiveNodes_2" presStyleLbl="node1" presStyleIdx="1" presStyleCnt="5">
        <dgm:presLayoutVars>
          <dgm:bulletEnabled val="1"/>
        </dgm:presLayoutVars>
      </dgm:prSet>
      <dgm:spPr/>
    </dgm:pt>
    <dgm:pt modelId="{FE8B8C99-DCF0-4229-9286-26C4E4B87FA9}" type="pres">
      <dgm:prSet presAssocID="{E2391AEC-7B43-429C-96A1-68E1B1E9C136}" presName="FiveNodes_3" presStyleLbl="node1" presStyleIdx="2" presStyleCnt="5">
        <dgm:presLayoutVars>
          <dgm:bulletEnabled val="1"/>
        </dgm:presLayoutVars>
      </dgm:prSet>
      <dgm:spPr/>
    </dgm:pt>
    <dgm:pt modelId="{CFBD1369-2A69-49F7-B14A-B588A1AE60BB}" type="pres">
      <dgm:prSet presAssocID="{E2391AEC-7B43-429C-96A1-68E1B1E9C136}" presName="FiveNodes_4" presStyleLbl="node1" presStyleIdx="3" presStyleCnt="5" custScaleX="101649">
        <dgm:presLayoutVars>
          <dgm:bulletEnabled val="1"/>
        </dgm:presLayoutVars>
      </dgm:prSet>
      <dgm:spPr/>
    </dgm:pt>
    <dgm:pt modelId="{EC95A991-FE2B-450A-950C-CD907BA14783}" type="pres">
      <dgm:prSet presAssocID="{E2391AEC-7B43-429C-96A1-68E1B1E9C136}" presName="FiveNodes_5" presStyleLbl="node1" presStyleIdx="4" presStyleCnt="5">
        <dgm:presLayoutVars>
          <dgm:bulletEnabled val="1"/>
        </dgm:presLayoutVars>
      </dgm:prSet>
      <dgm:spPr/>
    </dgm:pt>
    <dgm:pt modelId="{DCCC9B37-4F92-4B2F-B1BD-9A1B68A54C9C}" type="pres">
      <dgm:prSet presAssocID="{E2391AEC-7B43-429C-96A1-68E1B1E9C136}" presName="FiveConn_1-2" presStyleLbl="fgAccFollowNode1" presStyleIdx="0" presStyleCnt="4">
        <dgm:presLayoutVars>
          <dgm:bulletEnabled val="1"/>
        </dgm:presLayoutVars>
      </dgm:prSet>
      <dgm:spPr/>
    </dgm:pt>
    <dgm:pt modelId="{D9164FDA-9F09-4CD8-A232-21D742742F28}" type="pres">
      <dgm:prSet presAssocID="{E2391AEC-7B43-429C-96A1-68E1B1E9C136}" presName="FiveConn_2-3" presStyleLbl="fgAccFollowNode1" presStyleIdx="1" presStyleCnt="4">
        <dgm:presLayoutVars>
          <dgm:bulletEnabled val="1"/>
        </dgm:presLayoutVars>
      </dgm:prSet>
      <dgm:spPr/>
    </dgm:pt>
    <dgm:pt modelId="{BE4E10E0-AC2A-420C-9ECD-0461DAEA61DC}" type="pres">
      <dgm:prSet presAssocID="{E2391AEC-7B43-429C-96A1-68E1B1E9C136}" presName="FiveConn_3-4" presStyleLbl="fgAccFollowNode1" presStyleIdx="2" presStyleCnt="4">
        <dgm:presLayoutVars>
          <dgm:bulletEnabled val="1"/>
        </dgm:presLayoutVars>
      </dgm:prSet>
      <dgm:spPr/>
    </dgm:pt>
    <dgm:pt modelId="{BCD3C9A6-F947-40D1-8D36-7A8AD778C45F}" type="pres">
      <dgm:prSet presAssocID="{E2391AEC-7B43-429C-96A1-68E1B1E9C136}" presName="FiveConn_4-5" presStyleLbl="fgAccFollowNode1" presStyleIdx="3" presStyleCnt="4">
        <dgm:presLayoutVars>
          <dgm:bulletEnabled val="1"/>
        </dgm:presLayoutVars>
      </dgm:prSet>
      <dgm:spPr/>
    </dgm:pt>
    <dgm:pt modelId="{6D172CD2-DDED-467B-93B3-4FED1DC69819}" type="pres">
      <dgm:prSet presAssocID="{E2391AEC-7B43-429C-96A1-68E1B1E9C136}" presName="FiveNodes_1_text" presStyleLbl="node1" presStyleIdx="4" presStyleCnt="5">
        <dgm:presLayoutVars>
          <dgm:bulletEnabled val="1"/>
        </dgm:presLayoutVars>
      </dgm:prSet>
      <dgm:spPr/>
    </dgm:pt>
    <dgm:pt modelId="{0927E172-17EE-4E2F-AF75-CBE3925D5B35}" type="pres">
      <dgm:prSet presAssocID="{E2391AEC-7B43-429C-96A1-68E1B1E9C136}" presName="FiveNodes_2_text" presStyleLbl="node1" presStyleIdx="4" presStyleCnt="5">
        <dgm:presLayoutVars>
          <dgm:bulletEnabled val="1"/>
        </dgm:presLayoutVars>
      </dgm:prSet>
      <dgm:spPr/>
    </dgm:pt>
    <dgm:pt modelId="{4D2226B7-8DD3-4240-A694-108D761B7679}" type="pres">
      <dgm:prSet presAssocID="{E2391AEC-7B43-429C-96A1-68E1B1E9C136}" presName="FiveNodes_3_text" presStyleLbl="node1" presStyleIdx="4" presStyleCnt="5">
        <dgm:presLayoutVars>
          <dgm:bulletEnabled val="1"/>
        </dgm:presLayoutVars>
      </dgm:prSet>
      <dgm:spPr/>
    </dgm:pt>
    <dgm:pt modelId="{D262E64A-CFCB-4245-934B-E3A522B4EE88}" type="pres">
      <dgm:prSet presAssocID="{E2391AEC-7B43-429C-96A1-68E1B1E9C136}" presName="FiveNodes_4_text" presStyleLbl="node1" presStyleIdx="4" presStyleCnt="5">
        <dgm:presLayoutVars>
          <dgm:bulletEnabled val="1"/>
        </dgm:presLayoutVars>
      </dgm:prSet>
      <dgm:spPr/>
    </dgm:pt>
    <dgm:pt modelId="{D18D6556-535F-437F-86C1-9B36F9F2A6DC}" type="pres">
      <dgm:prSet presAssocID="{E2391AEC-7B43-429C-96A1-68E1B1E9C136}" presName="FiveNodes_5_text" presStyleLbl="node1" presStyleIdx="4" presStyleCnt="5">
        <dgm:presLayoutVars>
          <dgm:bulletEnabled val="1"/>
        </dgm:presLayoutVars>
      </dgm:prSet>
      <dgm:spPr/>
    </dgm:pt>
  </dgm:ptLst>
  <dgm:cxnLst>
    <dgm:cxn modelId="{07AC3901-516B-45E8-8A29-9C19A2824C16}" type="presOf" srcId="{9983AA03-0FAC-49B9-8AE0-3006FC36D170}" destId="{DCCC9B37-4F92-4B2F-B1BD-9A1B68A54C9C}" srcOrd="0" destOrd="0" presId="urn:microsoft.com/office/officeart/2005/8/layout/vProcess5"/>
    <dgm:cxn modelId="{CCCD0C1F-CDE0-4D39-B41B-64186A68E3D8}" type="presOf" srcId="{F52757BC-ECD2-4C68-A492-47B757244149}" destId="{D18D6556-535F-437F-86C1-9B36F9F2A6DC}" srcOrd="1" destOrd="0" presId="urn:microsoft.com/office/officeart/2005/8/layout/vProcess5"/>
    <dgm:cxn modelId="{09B13B1F-B845-45F1-A685-3CF313096F81}" type="presOf" srcId="{035132C9-C5F0-407E-AE53-4480FD826C24}" destId="{BE4E10E0-AC2A-420C-9ECD-0461DAEA61DC}" srcOrd="0" destOrd="0" presId="urn:microsoft.com/office/officeart/2005/8/layout/vProcess5"/>
    <dgm:cxn modelId="{73E0D129-BF3C-467B-8C5F-50ABC2CD7B45}" srcId="{E2391AEC-7B43-429C-96A1-68E1B1E9C136}" destId="{F52757BC-ECD2-4C68-A492-47B757244149}" srcOrd="4" destOrd="0" parTransId="{F235C9D5-524C-46D6-99DD-34B4324E7119}" sibTransId="{E93FD8FA-5E3A-4A35-906B-906E348BE74B}"/>
    <dgm:cxn modelId="{ED247062-63A0-438E-9A35-96A085F9E343}" type="presOf" srcId="{FFF63E5B-2835-44CF-94DA-2341FE149D5F}" destId="{BCD3C9A6-F947-40D1-8D36-7A8AD778C45F}" srcOrd="0" destOrd="0" presId="urn:microsoft.com/office/officeart/2005/8/layout/vProcess5"/>
    <dgm:cxn modelId="{4F4D9766-1213-4548-AABE-D08C922E685D}" type="presOf" srcId="{F9B90805-E4D2-45BA-BBB2-37703BC1FC29}" destId="{D262E64A-CFCB-4245-934B-E3A522B4EE88}" srcOrd="1" destOrd="0" presId="urn:microsoft.com/office/officeart/2005/8/layout/vProcess5"/>
    <dgm:cxn modelId="{27FE1852-08BE-4B39-BF08-5195994D56E6}" srcId="{E2391AEC-7B43-429C-96A1-68E1B1E9C136}" destId="{9FA5F7E5-687D-4FD1-8B23-381049670DC0}" srcOrd="1" destOrd="0" parTransId="{0A1E4913-374C-4FD6-880C-997D2384A242}" sibTransId="{C353C5D9-D2E6-48C9-B0BB-BBD2485769BB}"/>
    <dgm:cxn modelId="{22B00682-3262-4A08-B857-A1973ABA2E96}" type="presOf" srcId="{E2391AEC-7B43-429C-96A1-68E1B1E9C136}" destId="{5541C365-96CC-4C26-A695-BCF9C55F7A5D}" srcOrd="0" destOrd="0" presId="urn:microsoft.com/office/officeart/2005/8/layout/vProcess5"/>
    <dgm:cxn modelId="{A76AC98F-6714-43FA-B49D-8D5D3E1380FF}" type="presOf" srcId="{F9B90805-E4D2-45BA-BBB2-37703BC1FC29}" destId="{CFBD1369-2A69-49F7-B14A-B588A1AE60BB}" srcOrd="0" destOrd="0" presId="urn:microsoft.com/office/officeart/2005/8/layout/vProcess5"/>
    <dgm:cxn modelId="{F7E1B790-72FB-405D-9A9B-37A2FE84AA88}" type="presOf" srcId="{F52757BC-ECD2-4C68-A492-47B757244149}" destId="{EC95A991-FE2B-450A-950C-CD907BA14783}" srcOrd="0" destOrd="0" presId="urn:microsoft.com/office/officeart/2005/8/layout/vProcess5"/>
    <dgm:cxn modelId="{26C8E891-3F2B-482C-999D-6910AFD12647}" srcId="{E2391AEC-7B43-429C-96A1-68E1B1E9C136}" destId="{FA7321A3-1EF1-4E73-AC91-398399F7F500}" srcOrd="2" destOrd="0" parTransId="{92C9811C-127F-4181-B39A-65F601822CFC}" sibTransId="{035132C9-C5F0-407E-AE53-4480FD826C24}"/>
    <dgm:cxn modelId="{C1D0CDAA-E492-4A32-AD9D-79D63BF10AAE}" type="presOf" srcId="{FA7321A3-1EF1-4E73-AC91-398399F7F500}" destId="{4D2226B7-8DD3-4240-A694-108D761B7679}" srcOrd="1" destOrd="0" presId="urn:microsoft.com/office/officeart/2005/8/layout/vProcess5"/>
    <dgm:cxn modelId="{B4481DC1-CAA0-4CC0-BEFC-307E2788FBAA}" type="presOf" srcId="{9FA5F7E5-687D-4FD1-8B23-381049670DC0}" destId="{6820D1EF-254C-4A97-A9D7-56B603420884}" srcOrd="0" destOrd="0" presId="urn:microsoft.com/office/officeart/2005/8/layout/vProcess5"/>
    <dgm:cxn modelId="{43B13AC3-E4CE-46BD-BB42-276306545247}" srcId="{E2391AEC-7B43-429C-96A1-68E1B1E9C136}" destId="{F9B90805-E4D2-45BA-BBB2-37703BC1FC29}" srcOrd="3" destOrd="0" parTransId="{077C3DEA-AE0C-4E20-B0BB-5BA05A86B4DE}" sibTransId="{FFF63E5B-2835-44CF-94DA-2341FE149D5F}"/>
    <dgm:cxn modelId="{57E3B2C6-450E-4221-B557-E3271BF2897C}" type="presOf" srcId="{9FA5F7E5-687D-4FD1-8B23-381049670DC0}" destId="{0927E172-17EE-4E2F-AF75-CBE3925D5B35}" srcOrd="1" destOrd="0" presId="urn:microsoft.com/office/officeart/2005/8/layout/vProcess5"/>
    <dgm:cxn modelId="{432D2DE0-65A0-4B84-B5D1-2985A4EED668}" srcId="{E2391AEC-7B43-429C-96A1-68E1B1E9C136}" destId="{69CFB3C0-DD2C-4454-8CCB-91A7BFE6FB33}" srcOrd="0" destOrd="0" parTransId="{1A4C529F-1786-484B-B924-1B23DAADB8A9}" sibTransId="{9983AA03-0FAC-49B9-8AE0-3006FC36D170}"/>
    <dgm:cxn modelId="{00BDE8E8-FCD1-436F-A764-540CAA1CCF73}" type="presOf" srcId="{C353C5D9-D2E6-48C9-B0BB-BBD2485769BB}" destId="{D9164FDA-9F09-4CD8-A232-21D742742F28}" srcOrd="0" destOrd="0" presId="urn:microsoft.com/office/officeart/2005/8/layout/vProcess5"/>
    <dgm:cxn modelId="{D29F58EC-5623-44F8-908B-AD3826799B11}" type="presOf" srcId="{69CFB3C0-DD2C-4454-8CCB-91A7BFE6FB33}" destId="{84B88697-DE86-42D1-8F86-6DB9EC0DBB99}" srcOrd="0" destOrd="0" presId="urn:microsoft.com/office/officeart/2005/8/layout/vProcess5"/>
    <dgm:cxn modelId="{A1EC29FC-E0CB-41B7-AB95-14C69B4FE0CD}" type="presOf" srcId="{69CFB3C0-DD2C-4454-8CCB-91A7BFE6FB33}" destId="{6D172CD2-DDED-467B-93B3-4FED1DC69819}" srcOrd="1" destOrd="0" presId="urn:microsoft.com/office/officeart/2005/8/layout/vProcess5"/>
    <dgm:cxn modelId="{74BA33FF-E6EB-4236-B937-90092C309D9B}" type="presOf" srcId="{FA7321A3-1EF1-4E73-AC91-398399F7F500}" destId="{FE8B8C99-DCF0-4229-9286-26C4E4B87FA9}" srcOrd="0" destOrd="0" presId="urn:microsoft.com/office/officeart/2005/8/layout/vProcess5"/>
    <dgm:cxn modelId="{FD94D144-67AE-4F7F-B0F6-505658C4D67C}" type="presParOf" srcId="{5541C365-96CC-4C26-A695-BCF9C55F7A5D}" destId="{4E5BBC38-2DD8-4B5B-813C-4878FFCAE05A}" srcOrd="0" destOrd="0" presId="urn:microsoft.com/office/officeart/2005/8/layout/vProcess5"/>
    <dgm:cxn modelId="{47CA449F-0B81-4977-8846-CA77DE336B55}" type="presParOf" srcId="{5541C365-96CC-4C26-A695-BCF9C55F7A5D}" destId="{84B88697-DE86-42D1-8F86-6DB9EC0DBB99}" srcOrd="1" destOrd="0" presId="urn:microsoft.com/office/officeart/2005/8/layout/vProcess5"/>
    <dgm:cxn modelId="{4F5F632D-7877-4FA0-BDA3-B702868E63E7}" type="presParOf" srcId="{5541C365-96CC-4C26-A695-BCF9C55F7A5D}" destId="{6820D1EF-254C-4A97-A9D7-56B603420884}" srcOrd="2" destOrd="0" presId="urn:microsoft.com/office/officeart/2005/8/layout/vProcess5"/>
    <dgm:cxn modelId="{1239DED4-EE0F-488A-B799-6262602ACD21}" type="presParOf" srcId="{5541C365-96CC-4C26-A695-BCF9C55F7A5D}" destId="{FE8B8C99-DCF0-4229-9286-26C4E4B87FA9}" srcOrd="3" destOrd="0" presId="urn:microsoft.com/office/officeart/2005/8/layout/vProcess5"/>
    <dgm:cxn modelId="{46B78D37-DB5A-4EBF-B008-1769404F0087}" type="presParOf" srcId="{5541C365-96CC-4C26-A695-BCF9C55F7A5D}" destId="{CFBD1369-2A69-49F7-B14A-B588A1AE60BB}" srcOrd="4" destOrd="0" presId="urn:microsoft.com/office/officeart/2005/8/layout/vProcess5"/>
    <dgm:cxn modelId="{68F79252-183D-485A-8A74-9E877DFD394A}" type="presParOf" srcId="{5541C365-96CC-4C26-A695-BCF9C55F7A5D}" destId="{EC95A991-FE2B-450A-950C-CD907BA14783}" srcOrd="5" destOrd="0" presId="urn:microsoft.com/office/officeart/2005/8/layout/vProcess5"/>
    <dgm:cxn modelId="{C13E80E7-0087-4082-AD69-8D25CA5FC86B}" type="presParOf" srcId="{5541C365-96CC-4C26-A695-BCF9C55F7A5D}" destId="{DCCC9B37-4F92-4B2F-B1BD-9A1B68A54C9C}" srcOrd="6" destOrd="0" presId="urn:microsoft.com/office/officeart/2005/8/layout/vProcess5"/>
    <dgm:cxn modelId="{0EC32CE8-C5FD-4A1F-9535-BFAB18C09374}" type="presParOf" srcId="{5541C365-96CC-4C26-A695-BCF9C55F7A5D}" destId="{D9164FDA-9F09-4CD8-A232-21D742742F28}" srcOrd="7" destOrd="0" presId="urn:microsoft.com/office/officeart/2005/8/layout/vProcess5"/>
    <dgm:cxn modelId="{808A206E-3CDC-4974-AE7B-79E512002001}" type="presParOf" srcId="{5541C365-96CC-4C26-A695-BCF9C55F7A5D}" destId="{BE4E10E0-AC2A-420C-9ECD-0461DAEA61DC}" srcOrd="8" destOrd="0" presId="urn:microsoft.com/office/officeart/2005/8/layout/vProcess5"/>
    <dgm:cxn modelId="{E9262983-9EDE-4ADE-BD44-A2417C6D8639}" type="presParOf" srcId="{5541C365-96CC-4C26-A695-BCF9C55F7A5D}" destId="{BCD3C9A6-F947-40D1-8D36-7A8AD778C45F}" srcOrd="9" destOrd="0" presId="urn:microsoft.com/office/officeart/2005/8/layout/vProcess5"/>
    <dgm:cxn modelId="{1F82939B-4866-4489-8F5A-C17670118B08}" type="presParOf" srcId="{5541C365-96CC-4C26-A695-BCF9C55F7A5D}" destId="{6D172CD2-DDED-467B-93B3-4FED1DC69819}" srcOrd="10" destOrd="0" presId="urn:microsoft.com/office/officeart/2005/8/layout/vProcess5"/>
    <dgm:cxn modelId="{52208A0C-ECD5-461C-A01E-DC63C2A4102D}" type="presParOf" srcId="{5541C365-96CC-4C26-A695-BCF9C55F7A5D}" destId="{0927E172-17EE-4E2F-AF75-CBE3925D5B35}" srcOrd="11" destOrd="0" presId="urn:microsoft.com/office/officeart/2005/8/layout/vProcess5"/>
    <dgm:cxn modelId="{542606B4-0462-408F-B962-9745B4EAF3A7}" type="presParOf" srcId="{5541C365-96CC-4C26-A695-BCF9C55F7A5D}" destId="{4D2226B7-8DD3-4240-A694-108D761B7679}" srcOrd="12" destOrd="0" presId="urn:microsoft.com/office/officeart/2005/8/layout/vProcess5"/>
    <dgm:cxn modelId="{F7273D21-4E08-4C07-A6E0-236ABE04450B}" type="presParOf" srcId="{5541C365-96CC-4C26-A695-BCF9C55F7A5D}" destId="{D262E64A-CFCB-4245-934B-E3A522B4EE88}" srcOrd="13" destOrd="0" presId="urn:microsoft.com/office/officeart/2005/8/layout/vProcess5"/>
    <dgm:cxn modelId="{7A722BBB-B8DA-494A-957A-796038D3F84E}" type="presParOf" srcId="{5541C365-96CC-4C26-A695-BCF9C55F7A5D}" destId="{D18D6556-535F-437F-86C1-9B36F9F2A6D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1FEB2-8DDE-4262-8D81-3929F005F18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E233051-D3DA-4F27-8B17-B4E6D8BC5EE9}">
      <dgm:prSet/>
      <dgm:spPr/>
      <dgm:t>
        <a:bodyPr/>
        <a:lstStyle/>
        <a:p>
          <a:r>
            <a:rPr lang="en-GB" dirty="0"/>
            <a:t>A child is sexually abused when they are forced or persuaded to take part in sexual activities. This does not have to be physical contact and it can happen online. For example, children being made to watch pornographic images.</a:t>
          </a:r>
        </a:p>
        <a:p>
          <a:r>
            <a:rPr lang="en-GB" dirty="0"/>
            <a:t>Sexual abuse could include:-</a:t>
          </a:r>
        </a:p>
        <a:p>
          <a:r>
            <a:rPr lang="en-GB" dirty="0"/>
            <a:t>Physical contact, Kissing, Rubbing, Touching, Assault by penetration or non penetrative acts </a:t>
          </a:r>
        </a:p>
        <a:p>
          <a:endParaRPr lang="en-US" dirty="0"/>
        </a:p>
      </dgm:t>
    </dgm:pt>
    <dgm:pt modelId="{E817F432-DC7C-4B78-855D-AB452C979B98}" type="parTrans" cxnId="{5BA47204-84EB-4E03-8BCB-DDEF8305DD40}">
      <dgm:prSet/>
      <dgm:spPr/>
      <dgm:t>
        <a:bodyPr/>
        <a:lstStyle/>
        <a:p>
          <a:endParaRPr lang="en-US"/>
        </a:p>
      </dgm:t>
    </dgm:pt>
    <dgm:pt modelId="{CE522D16-2274-4451-907D-757B99D26CC0}" type="sibTrans" cxnId="{5BA47204-84EB-4E03-8BCB-DDEF8305DD40}">
      <dgm:prSet/>
      <dgm:spPr/>
      <dgm:t>
        <a:bodyPr/>
        <a:lstStyle/>
        <a:p>
          <a:endParaRPr lang="en-US"/>
        </a:p>
      </dgm:t>
    </dgm:pt>
    <dgm:pt modelId="{3EFD0D4B-22E9-4AC6-920B-05863A55C8D0}">
      <dgm:prSet/>
      <dgm:spPr/>
      <dgm:t>
        <a:bodyPr/>
        <a:lstStyle/>
        <a:p>
          <a:r>
            <a:rPr lang="en-GB" dirty="0"/>
            <a:t>Sexual Abuse is usually committed by someone who is close to the child, i.e. a family member or a close friend. </a:t>
          </a:r>
        </a:p>
        <a:p>
          <a:endParaRPr lang="en-GB" dirty="0"/>
        </a:p>
        <a:p>
          <a:endParaRPr lang="en-US" dirty="0"/>
        </a:p>
      </dgm:t>
    </dgm:pt>
    <dgm:pt modelId="{B0D5A20E-C1E2-4946-8849-FA320735AC52}" type="parTrans" cxnId="{BD3FB413-5C51-47D1-8F75-C97C014CB9B8}">
      <dgm:prSet/>
      <dgm:spPr/>
      <dgm:t>
        <a:bodyPr/>
        <a:lstStyle/>
        <a:p>
          <a:endParaRPr lang="en-US"/>
        </a:p>
      </dgm:t>
    </dgm:pt>
    <dgm:pt modelId="{18420B41-64B6-461C-9126-072992304B60}" type="sibTrans" cxnId="{BD3FB413-5C51-47D1-8F75-C97C014CB9B8}">
      <dgm:prSet/>
      <dgm:spPr/>
      <dgm:t>
        <a:bodyPr/>
        <a:lstStyle/>
        <a:p>
          <a:endParaRPr lang="en-US"/>
        </a:p>
      </dgm:t>
    </dgm:pt>
    <dgm:pt modelId="{5109A0C3-8245-4736-9126-95D7B609AD67}" type="pres">
      <dgm:prSet presAssocID="{1BA1FEB2-8DDE-4262-8D81-3929F005F18E}" presName="linear" presStyleCnt="0">
        <dgm:presLayoutVars>
          <dgm:animLvl val="lvl"/>
          <dgm:resizeHandles val="exact"/>
        </dgm:presLayoutVars>
      </dgm:prSet>
      <dgm:spPr/>
    </dgm:pt>
    <dgm:pt modelId="{CF549516-6352-4744-9692-2D17B561D19D}" type="pres">
      <dgm:prSet presAssocID="{3E233051-D3DA-4F27-8B17-B4E6D8BC5EE9}" presName="parentText" presStyleLbl="node1" presStyleIdx="0" presStyleCnt="2" custScaleY="99495">
        <dgm:presLayoutVars>
          <dgm:chMax val="0"/>
          <dgm:bulletEnabled val="1"/>
        </dgm:presLayoutVars>
      </dgm:prSet>
      <dgm:spPr/>
    </dgm:pt>
    <dgm:pt modelId="{032BDF90-F1EF-4A80-B912-A887B6CA195D}" type="pres">
      <dgm:prSet presAssocID="{CE522D16-2274-4451-907D-757B99D26CC0}" presName="spacer" presStyleCnt="0"/>
      <dgm:spPr/>
    </dgm:pt>
    <dgm:pt modelId="{920AF512-0D1C-4FC0-8E4C-1C70A592DD07}" type="pres">
      <dgm:prSet presAssocID="{3EFD0D4B-22E9-4AC6-920B-05863A55C8D0}" presName="parentText" presStyleLbl="node1" presStyleIdx="1" presStyleCnt="2" custScaleY="66457">
        <dgm:presLayoutVars>
          <dgm:chMax val="0"/>
          <dgm:bulletEnabled val="1"/>
        </dgm:presLayoutVars>
      </dgm:prSet>
      <dgm:spPr/>
    </dgm:pt>
  </dgm:ptLst>
  <dgm:cxnLst>
    <dgm:cxn modelId="{5BA47204-84EB-4E03-8BCB-DDEF8305DD40}" srcId="{1BA1FEB2-8DDE-4262-8D81-3929F005F18E}" destId="{3E233051-D3DA-4F27-8B17-B4E6D8BC5EE9}" srcOrd="0" destOrd="0" parTransId="{E817F432-DC7C-4B78-855D-AB452C979B98}" sibTransId="{CE522D16-2274-4451-907D-757B99D26CC0}"/>
    <dgm:cxn modelId="{BD3FB413-5C51-47D1-8F75-C97C014CB9B8}" srcId="{1BA1FEB2-8DDE-4262-8D81-3929F005F18E}" destId="{3EFD0D4B-22E9-4AC6-920B-05863A55C8D0}" srcOrd="1" destOrd="0" parTransId="{B0D5A20E-C1E2-4946-8849-FA320735AC52}" sibTransId="{18420B41-64B6-461C-9126-072992304B60}"/>
    <dgm:cxn modelId="{6B1D886C-1EA8-4FF1-A16F-D0A58C41AB7C}" type="presOf" srcId="{3EFD0D4B-22E9-4AC6-920B-05863A55C8D0}" destId="{920AF512-0D1C-4FC0-8E4C-1C70A592DD07}" srcOrd="0" destOrd="0" presId="urn:microsoft.com/office/officeart/2005/8/layout/vList2"/>
    <dgm:cxn modelId="{00EC0471-63D1-47E9-9D9F-93B72012A57C}" type="presOf" srcId="{3E233051-D3DA-4F27-8B17-B4E6D8BC5EE9}" destId="{CF549516-6352-4744-9692-2D17B561D19D}" srcOrd="0" destOrd="0" presId="urn:microsoft.com/office/officeart/2005/8/layout/vList2"/>
    <dgm:cxn modelId="{71719697-B45B-4675-A950-5136F5495E62}" type="presOf" srcId="{1BA1FEB2-8DDE-4262-8D81-3929F005F18E}" destId="{5109A0C3-8245-4736-9126-95D7B609AD67}" srcOrd="0" destOrd="0" presId="urn:microsoft.com/office/officeart/2005/8/layout/vList2"/>
    <dgm:cxn modelId="{B4E87F7C-69F5-4337-BAAF-CF58A476BB5F}" type="presParOf" srcId="{5109A0C3-8245-4736-9126-95D7B609AD67}" destId="{CF549516-6352-4744-9692-2D17B561D19D}" srcOrd="0" destOrd="0" presId="urn:microsoft.com/office/officeart/2005/8/layout/vList2"/>
    <dgm:cxn modelId="{C874EDAC-999D-41F1-9252-77CA4AE908AE}" type="presParOf" srcId="{5109A0C3-8245-4736-9126-95D7B609AD67}" destId="{032BDF90-F1EF-4A80-B912-A887B6CA195D}" srcOrd="1" destOrd="0" presId="urn:microsoft.com/office/officeart/2005/8/layout/vList2"/>
    <dgm:cxn modelId="{E64A83D6-45BF-475F-B1BF-C80C0348A971}" type="presParOf" srcId="{5109A0C3-8245-4736-9126-95D7B609AD67}" destId="{920AF512-0D1C-4FC0-8E4C-1C70A592DD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B5F49E-C21D-42BC-9174-F214BDD2A3F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1A4163D-F625-43F9-BD51-384C562E90FB}">
      <dgm:prSet/>
      <dgm:spPr/>
      <dgm:t>
        <a:bodyPr/>
        <a:lstStyle/>
        <a:p>
          <a:r>
            <a:rPr lang="en-GB"/>
            <a:t>Child has excessive knowledge or sexual behaviour inappropriate for their age.</a:t>
          </a:r>
          <a:endParaRPr lang="en-US"/>
        </a:p>
      </dgm:t>
    </dgm:pt>
    <dgm:pt modelId="{936B9588-899A-462D-A0B3-8001D799E4AB}" type="parTrans" cxnId="{6FC2137D-FC39-41B7-A694-1A4952D8A5B4}">
      <dgm:prSet/>
      <dgm:spPr/>
      <dgm:t>
        <a:bodyPr/>
        <a:lstStyle/>
        <a:p>
          <a:endParaRPr lang="en-US"/>
        </a:p>
      </dgm:t>
    </dgm:pt>
    <dgm:pt modelId="{C8863537-68EB-482F-BA13-73760CA6F784}" type="sibTrans" cxnId="{6FC2137D-FC39-41B7-A694-1A4952D8A5B4}">
      <dgm:prSet/>
      <dgm:spPr/>
      <dgm:t>
        <a:bodyPr/>
        <a:lstStyle/>
        <a:p>
          <a:endParaRPr lang="en-US"/>
        </a:p>
      </dgm:t>
    </dgm:pt>
    <dgm:pt modelId="{B3937E38-78EC-42F5-B745-B3337971CFB5}">
      <dgm:prSet/>
      <dgm:spPr/>
      <dgm:t>
        <a:bodyPr/>
        <a:lstStyle/>
        <a:p>
          <a:r>
            <a:rPr lang="en-GB" dirty="0"/>
            <a:t>Repeated urinary infections or unexplained stomach pains.</a:t>
          </a:r>
          <a:endParaRPr lang="en-US" dirty="0"/>
        </a:p>
      </dgm:t>
    </dgm:pt>
    <dgm:pt modelId="{5D1E920B-B52C-49BF-A9BD-C14566B0EEF3}" type="parTrans" cxnId="{BCDF22E2-721D-4398-B115-7EEBF50F906C}">
      <dgm:prSet/>
      <dgm:spPr/>
      <dgm:t>
        <a:bodyPr/>
        <a:lstStyle/>
        <a:p>
          <a:endParaRPr lang="en-US"/>
        </a:p>
      </dgm:t>
    </dgm:pt>
    <dgm:pt modelId="{01207801-1E30-4DB8-8C70-DFC7CA36CC6D}" type="sibTrans" cxnId="{BCDF22E2-721D-4398-B115-7EEBF50F906C}">
      <dgm:prSet/>
      <dgm:spPr/>
      <dgm:t>
        <a:bodyPr/>
        <a:lstStyle/>
        <a:p>
          <a:endParaRPr lang="en-US"/>
        </a:p>
      </dgm:t>
    </dgm:pt>
    <dgm:pt modelId="{A1EA2DBD-0763-4F56-824B-3BEB5616050A}">
      <dgm:prSet/>
      <dgm:spPr/>
      <dgm:t>
        <a:bodyPr/>
        <a:lstStyle/>
        <a:p>
          <a:r>
            <a:rPr lang="en-GB"/>
            <a:t>The child is sexually provocative or seductive with adults.</a:t>
          </a:r>
          <a:endParaRPr lang="en-US"/>
        </a:p>
      </dgm:t>
    </dgm:pt>
    <dgm:pt modelId="{13B0BA9B-1D64-46BA-962C-F0D6131E9B1F}" type="parTrans" cxnId="{BE8070AF-39A4-4B13-845A-824A3355BD23}">
      <dgm:prSet/>
      <dgm:spPr/>
      <dgm:t>
        <a:bodyPr/>
        <a:lstStyle/>
        <a:p>
          <a:endParaRPr lang="en-US"/>
        </a:p>
      </dgm:t>
    </dgm:pt>
    <dgm:pt modelId="{5987BC3E-A95C-49D2-A920-5631A6772CC6}" type="sibTrans" cxnId="{BE8070AF-39A4-4B13-845A-824A3355BD23}">
      <dgm:prSet/>
      <dgm:spPr/>
      <dgm:t>
        <a:bodyPr/>
        <a:lstStyle/>
        <a:p>
          <a:endParaRPr lang="en-US"/>
        </a:p>
      </dgm:t>
    </dgm:pt>
    <dgm:pt modelId="{91EFE694-7EC7-4CF4-AD7A-7DBACEC96AB9}">
      <dgm:prSet/>
      <dgm:spPr/>
      <dgm:t>
        <a:bodyPr/>
        <a:lstStyle/>
        <a:p>
          <a:r>
            <a:rPr lang="en-GB"/>
            <a:t>Severe sleep disturbances with fears, phobias or dreams that have a veiled sexual connotation.</a:t>
          </a:r>
          <a:endParaRPr lang="en-US"/>
        </a:p>
      </dgm:t>
    </dgm:pt>
    <dgm:pt modelId="{2BA0CC61-C2DE-43C6-8BD3-5B65D1CA174A}" type="parTrans" cxnId="{A821EB03-E613-483F-A6B7-B62189BF637D}">
      <dgm:prSet/>
      <dgm:spPr/>
      <dgm:t>
        <a:bodyPr/>
        <a:lstStyle/>
        <a:p>
          <a:endParaRPr lang="en-US"/>
        </a:p>
      </dgm:t>
    </dgm:pt>
    <dgm:pt modelId="{E113C704-02EE-4F73-8CDA-E414ECA934D3}" type="sibTrans" cxnId="{A821EB03-E613-483F-A6B7-B62189BF637D}">
      <dgm:prSet/>
      <dgm:spPr/>
      <dgm:t>
        <a:bodyPr/>
        <a:lstStyle/>
        <a:p>
          <a:endParaRPr lang="en-US"/>
        </a:p>
      </dgm:t>
    </dgm:pt>
    <dgm:pt modelId="{F034B5FA-F299-43D7-90A8-B369A244FD85}">
      <dgm:prSet/>
      <dgm:spPr/>
      <dgm:t>
        <a:bodyPr/>
        <a:lstStyle/>
        <a:p>
          <a:r>
            <a:rPr lang="en-GB"/>
            <a:t>Eating disorders such as anorexia or bulimia.</a:t>
          </a:r>
          <a:endParaRPr lang="en-US"/>
        </a:p>
      </dgm:t>
    </dgm:pt>
    <dgm:pt modelId="{1A598BAF-3DC4-4F18-894D-46F749C05201}" type="parTrans" cxnId="{118B4BFE-AF11-4EAF-9122-A54F9CED5342}">
      <dgm:prSet/>
      <dgm:spPr/>
      <dgm:t>
        <a:bodyPr/>
        <a:lstStyle/>
        <a:p>
          <a:endParaRPr lang="en-US"/>
        </a:p>
      </dgm:t>
    </dgm:pt>
    <dgm:pt modelId="{9B0AB8B8-1195-4746-8E70-B55C84F1EF60}" type="sibTrans" cxnId="{118B4BFE-AF11-4EAF-9122-A54F9CED5342}">
      <dgm:prSet/>
      <dgm:spPr/>
      <dgm:t>
        <a:bodyPr/>
        <a:lstStyle/>
        <a:p>
          <a:endParaRPr lang="en-US"/>
        </a:p>
      </dgm:t>
    </dgm:pt>
    <dgm:pt modelId="{83EBDE06-AA26-4185-A5AE-38347F2BCCA3}" type="pres">
      <dgm:prSet presAssocID="{87B5F49E-C21D-42BC-9174-F214BDD2A3FE}" presName="linear" presStyleCnt="0">
        <dgm:presLayoutVars>
          <dgm:animLvl val="lvl"/>
          <dgm:resizeHandles val="exact"/>
        </dgm:presLayoutVars>
      </dgm:prSet>
      <dgm:spPr/>
    </dgm:pt>
    <dgm:pt modelId="{C25EB74C-BBAA-4878-BA92-9215EF8607F9}" type="pres">
      <dgm:prSet presAssocID="{C1A4163D-F625-43F9-BD51-384C562E90FB}" presName="parentText" presStyleLbl="node1" presStyleIdx="0" presStyleCnt="5">
        <dgm:presLayoutVars>
          <dgm:chMax val="0"/>
          <dgm:bulletEnabled val="1"/>
        </dgm:presLayoutVars>
      </dgm:prSet>
      <dgm:spPr/>
    </dgm:pt>
    <dgm:pt modelId="{81EAC7FF-9D33-4440-8F34-37B98DEAFD17}" type="pres">
      <dgm:prSet presAssocID="{C8863537-68EB-482F-BA13-73760CA6F784}" presName="spacer" presStyleCnt="0"/>
      <dgm:spPr/>
    </dgm:pt>
    <dgm:pt modelId="{61FC6D32-29A7-4DFB-B963-C2A89249DB09}" type="pres">
      <dgm:prSet presAssocID="{B3937E38-78EC-42F5-B745-B3337971CFB5}" presName="parentText" presStyleLbl="node1" presStyleIdx="1" presStyleCnt="5">
        <dgm:presLayoutVars>
          <dgm:chMax val="0"/>
          <dgm:bulletEnabled val="1"/>
        </dgm:presLayoutVars>
      </dgm:prSet>
      <dgm:spPr/>
    </dgm:pt>
    <dgm:pt modelId="{3B7E8A39-6268-4C35-A8AA-440E0333D979}" type="pres">
      <dgm:prSet presAssocID="{01207801-1E30-4DB8-8C70-DFC7CA36CC6D}" presName="spacer" presStyleCnt="0"/>
      <dgm:spPr/>
    </dgm:pt>
    <dgm:pt modelId="{EA449B56-452D-49B0-B6C9-A6D51C889392}" type="pres">
      <dgm:prSet presAssocID="{A1EA2DBD-0763-4F56-824B-3BEB5616050A}" presName="parentText" presStyleLbl="node1" presStyleIdx="2" presStyleCnt="5">
        <dgm:presLayoutVars>
          <dgm:chMax val="0"/>
          <dgm:bulletEnabled val="1"/>
        </dgm:presLayoutVars>
      </dgm:prSet>
      <dgm:spPr/>
    </dgm:pt>
    <dgm:pt modelId="{860CD67F-B28B-4805-B7C5-B5DFBE8ED7BA}" type="pres">
      <dgm:prSet presAssocID="{5987BC3E-A95C-49D2-A920-5631A6772CC6}" presName="spacer" presStyleCnt="0"/>
      <dgm:spPr/>
    </dgm:pt>
    <dgm:pt modelId="{6E4F62AF-C652-4425-8D8C-F8423A5BF600}" type="pres">
      <dgm:prSet presAssocID="{91EFE694-7EC7-4CF4-AD7A-7DBACEC96AB9}" presName="parentText" presStyleLbl="node1" presStyleIdx="3" presStyleCnt="5">
        <dgm:presLayoutVars>
          <dgm:chMax val="0"/>
          <dgm:bulletEnabled val="1"/>
        </dgm:presLayoutVars>
      </dgm:prSet>
      <dgm:spPr/>
    </dgm:pt>
    <dgm:pt modelId="{F44F7C3D-5990-4F65-AFDE-7314B86A2D07}" type="pres">
      <dgm:prSet presAssocID="{E113C704-02EE-4F73-8CDA-E414ECA934D3}" presName="spacer" presStyleCnt="0"/>
      <dgm:spPr/>
    </dgm:pt>
    <dgm:pt modelId="{6F2E8600-F892-444F-B879-0F5FDE595000}" type="pres">
      <dgm:prSet presAssocID="{F034B5FA-F299-43D7-90A8-B369A244FD85}" presName="parentText" presStyleLbl="node1" presStyleIdx="4" presStyleCnt="5">
        <dgm:presLayoutVars>
          <dgm:chMax val="0"/>
          <dgm:bulletEnabled val="1"/>
        </dgm:presLayoutVars>
      </dgm:prSet>
      <dgm:spPr/>
    </dgm:pt>
  </dgm:ptLst>
  <dgm:cxnLst>
    <dgm:cxn modelId="{A821EB03-E613-483F-A6B7-B62189BF637D}" srcId="{87B5F49E-C21D-42BC-9174-F214BDD2A3FE}" destId="{91EFE694-7EC7-4CF4-AD7A-7DBACEC96AB9}" srcOrd="3" destOrd="0" parTransId="{2BA0CC61-C2DE-43C6-8BD3-5B65D1CA174A}" sibTransId="{E113C704-02EE-4F73-8CDA-E414ECA934D3}"/>
    <dgm:cxn modelId="{A4D3D764-8A1C-4720-AD24-7D985DC9323E}" type="presOf" srcId="{A1EA2DBD-0763-4F56-824B-3BEB5616050A}" destId="{EA449B56-452D-49B0-B6C9-A6D51C889392}" srcOrd="0" destOrd="0" presId="urn:microsoft.com/office/officeart/2005/8/layout/vList2"/>
    <dgm:cxn modelId="{9A693B75-3BFB-4175-AC31-5237295C376B}" type="presOf" srcId="{F034B5FA-F299-43D7-90A8-B369A244FD85}" destId="{6F2E8600-F892-444F-B879-0F5FDE595000}" srcOrd="0" destOrd="0" presId="urn:microsoft.com/office/officeart/2005/8/layout/vList2"/>
    <dgm:cxn modelId="{6FC2137D-FC39-41B7-A694-1A4952D8A5B4}" srcId="{87B5F49E-C21D-42BC-9174-F214BDD2A3FE}" destId="{C1A4163D-F625-43F9-BD51-384C562E90FB}" srcOrd="0" destOrd="0" parTransId="{936B9588-899A-462D-A0B3-8001D799E4AB}" sibTransId="{C8863537-68EB-482F-BA13-73760CA6F784}"/>
    <dgm:cxn modelId="{B724C083-0A2F-4996-B293-24380DD22EAF}" type="presOf" srcId="{B3937E38-78EC-42F5-B745-B3337971CFB5}" destId="{61FC6D32-29A7-4DFB-B963-C2A89249DB09}" srcOrd="0" destOrd="0" presId="urn:microsoft.com/office/officeart/2005/8/layout/vList2"/>
    <dgm:cxn modelId="{44B40691-198D-4189-8ECB-B13D073E6ECD}" type="presOf" srcId="{87B5F49E-C21D-42BC-9174-F214BDD2A3FE}" destId="{83EBDE06-AA26-4185-A5AE-38347F2BCCA3}" srcOrd="0" destOrd="0" presId="urn:microsoft.com/office/officeart/2005/8/layout/vList2"/>
    <dgm:cxn modelId="{BE8070AF-39A4-4B13-845A-824A3355BD23}" srcId="{87B5F49E-C21D-42BC-9174-F214BDD2A3FE}" destId="{A1EA2DBD-0763-4F56-824B-3BEB5616050A}" srcOrd="2" destOrd="0" parTransId="{13B0BA9B-1D64-46BA-962C-F0D6131E9B1F}" sibTransId="{5987BC3E-A95C-49D2-A920-5631A6772CC6}"/>
    <dgm:cxn modelId="{FBD52DC4-2D77-442C-BFDC-725BD52FF1FE}" type="presOf" srcId="{C1A4163D-F625-43F9-BD51-384C562E90FB}" destId="{C25EB74C-BBAA-4878-BA92-9215EF8607F9}" srcOrd="0" destOrd="0" presId="urn:microsoft.com/office/officeart/2005/8/layout/vList2"/>
    <dgm:cxn modelId="{E6720ECC-D426-4983-B3B6-8F6BDE4D8111}" type="presOf" srcId="{91EFE694-7EC7-4CF4-AD7A-7DBACEC96AB9}" destId="{6E4F62AF-C652-4425-8D8C-F8423A5BF600}" srcOrd="0" destOrd="0" presId="urn:microsoft.com/office/officeart/2005/8/layout/vList2"/>
    <dgm:cxn modelId="{BCDF22E2-721D-4398-B115-7EEBF50F906C}" srcId="{87B5F49E-C21D-42BC-9174-F214BDD2A3FE}" destId="{B3937E38-78EC-42F5-B745-B3337971CFB5}" srcOrd="1" destOrd="0" parTransId="{5D1E920B-B52C-49BF-A9BD-C14566B0EEF3}" sibTransId="{01207801-1E30-4DB8-8C70-DFC7CA36CC6D}"/>
    <dgm:cxn modelId="{118B4BFE-AF11-4EAF-9122-A54F9CED5342}" srcId="{87B5F49E-C21D-42BC-9174-F214BDD2A3FE}" destId="{F034B5FA-F299-43D7-90A8-B369A244FD85}" srcOrd="4" destOrd="0" parTransId="{1A598BAF-3DC4-4F18-894D-46F749C05201}" sibTransId="{9B0AB8B8-1195-4746-8E70-B55C84F1EF60}"/>
    <dgm:cxn modelId="{894F2724-BA21-4308-A047-B999727A6B88}" type="presParOf" srcId="{83EBDE06-AA26-4185-A5AE-38347F2BCCA3}" destId="{C25EB74C-BBAA-4878-BA92-9215EF8607F9}" srcOrd="0" destOrd="0" presId="urn:microsoft.com/office/officeart/2005/8/layout/vList2"/>
    <dgm:cxn modelId="{0D5E364A-A312-4D25-B42C-4170E845B907}" type="presParOf" srcId="{83EBDE06-AA26-4185-A5AE-38347F2BCCA3}" destId="{81EAC7FF-9D33-4440-8F34-37B98DEAFD17}" srcOrd="1" destOrd="0" presId="urn:microsoft.com/office/officeart/2005/8/layout/vList2"/>
    <dgm:cxn modelId="{57B13C21-957F-4CD8-B564-D9B85A9086B2}" type="presParOf" srcId="{83EBDE06-AA26-4185-A5AE-38347F2BCCA3}" destId="{61FC6D32-29A7-4DFB-B963-C2A89249DB09}" srcOrd="2" destOrd="0" presId="urn:microsoft.com/office/officeart/2005/8/layout/vList2"/>
    <dgm:cxn modelId="{1F9E2B24-971D-482C-8283-669324A5C243}" type="presParOf" srcId="{83EBDE06-AA26-4185-A5AE-38347F2BCCA3}" destId="{3B7E8A39-6268-4C35-A8AA-440E0333D979}" srcOrd="3" destOrd="0" presId="urn:microsoft.com/office/officeart/2005/8/layout/vList2"/>
    <dgm:cxn modelId="{FCE1C4CD-4B65-4EA5-BF0E-6B53612F6E0A}" type="presParOf" srcId="{83EBDE06-AA26-4185-A5AE-38347F2BCCA3}" destId="{EA449B56-452D-49B0-B6C9-A6D51C889392}" srcOrd="4" destOrd="0" presId="urn:microsoft.com/office/officeart/2005/8/layout/vList2"/>
    <dgm:cxn modelId="{2A3377AB-7D64-4D0F-903C-56A80F61D3F3}" type="presParOf" srcId="{83EBDE06-AA26-4185-A5AE-38347F2BCCA3}" destId="{860CD67F-B28B-4805-B7C5-B5DFBE8ED7BA}" srcOrd="5" destOrd="0" presId="urn:microsoft.com/office/officeart/2005/8/layout/vList2"/>
    <dgm:cxn modelId="{81050BF1-C08E-403B-B2A7-6ABC6C2C162A}" type="presParOf" srcId="{83EBDE06-AA26-4185-A5AE-38347F2BCCA3}" destId="{6E4F62AF-C652-4425-8D8C-F8423A5BF600}" srcOrd="6" destOrd="0" presId="urn:microsoft.com/office/officeart/2005/8/layout/vList2"/>
    <dgm:cxn modelId="{B149DDC5-7717-4FDC-A9B5-0AE16DB2CC91}" type="presParOf" srcId="{83EBDE06-AA26-4185-A5AE-38347F2BCCA3}" destId="{F44F7C3D-5990-4F65-AFDE-7314B86A2D07}" srcOrd="7" destOrd="0" presId="urn:microsoft.com/office/officeart/2005/8/layout/vList2"/>
    <dgm:cxn modelId="{79F8AA4F-9E56-47C2-B5BC-6A3AF963D32F}" type="presParOf" srcId="{83EBDE06-AA26-4185-A5AE-38347F2BCCA3}" destId="{6F2E8600-F892-444F-B879-0F5FDE59500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AEBA4B-261F-437F-8397-D6653CC904B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242F6A1-8557-43C5-870F-CFA3E2BF090F}">
      <dgm:prSet/>
      <dgm:spPr/>
      <dgm:t>
        <a:bodyPr/>
        <a:lstStyle/>
        <a:p>
          <a:r>
            <a:rPr lang="en-GB"/>
            <a:t>Making someone feel worthless or unloved</a:t>
          </a:r>
          <a:endParaRPr lang="en-US"/>
        </a:p>
      </dgm:t>
    </dgm:pt>
    <dgm:pt modelId="{0BC37810-D6B8-4D36-B6FF-3A52711CEE69}" type="parTrans" cxnId="{C3D8ACA7-C6B2-4B6A-8FBF-1054EA24349C}">
      <dgm:prSet/>
      <dgm:spPr/>
      <dgm:t>
        <a:bodyPr/>
        <a:lstStyle/>
        <a:p>
          <a:endParaRPr lang="en-US"/>
        </a:p>
      </dgm:t>
    </dgm:pt>
    <dgm:pt modelId="{534F7428-EDE4-4B3D-AF10-E99E6967F356}" type="sibTrans" cxnId="{C3D8ACA7-C6B2-4B6A-8FBF-1054EA24349C}">
      <dgm:prSet/>
      <dgm:spPr/>
      <dgm:t>
        <a:bodyPr/>
        <a:lstStyle/>
        <a:p>
          <a:endParaRPr lang="en-US"/>
        </a:p>
      </dgm:t>
    </dgm:pt>
    <dgm:pt modelId="{5037F585-B4DB-47C6-B010-EDDCB5876F89}">
      <dgm:prSet/>
      <dgm:spPr/>
      <dgm:t>
        <a:bodyPr/>
        <a:lstStyle/>
        <a:p>
          <a:r>
            <a:rPr lang="en-GB"/>
            <a:t>Mocking a child</a:t>
          </a:r>
          <a:endParaRPr lang="en-US"/>
        </a:p>
      </dgm:t>
    </dgm:pt>
    <dgm:pt modelId="{4A889C99-1855-4E24-96FC-C4A2B9EF6410}" type="parTrans" cxnId="{5C05F152-6E89-498F-85C6-AA69E3BB81CE}">
      <dgm:prSet/>
      <dgm:spPr/>
      <dgm:t>
        <a:bodyPr/>
        <a:lstStyle/>
        <a:p>
          <a:endParaRPr lang="en-US"/>
        </a:p>
      </dgm:t>
    </dgm:pt>
    <dgm:pt modelId="{C9C3C806-890A-452E-AF97-5BB43D9BA7C0}" type="sibTrans" cxnId="{5C05F152-6E89-498F-85C6-AA69E3BB81CE}">
      <dgm:prSet/>
      <dgm:spPr/>
      <dgm:t>
        <a:bodyPr/>
        <a:lstStyle/>
        <a:p>
          <a:endParaRPr lang="en-US"/>
        </a:p>
      </dgm:t>
    </dgm:pt>
    <dgm:pt modelId="{29CDD00D-E0FB-4B91-BDFE-53FAAC6B5290}">
      <dgm:prSet/>
      <dgm:spPr/>
      <dgm:t>
        <a:bodyPr/>
        <a:lstStyle/>
        <a:p>
          <a:r>
            <a:rPr lang="en-GB"/>
            <a:t>Shouting at or swearing at a child</a:t>
          </a:r>
          <a:endParaRPr lang="en-US"/>
        </a:p>
      </dgm:t>
    </dgm:pt>
    <dgm:pt modelId="{1DC07EE9-F36E-4C34-BE0C-3E304FC7009B}" type="parTrans" cxnId="{1D641A55-2F3A-41FD-A232-AC11301C61A5}">
      <dgm:prSet/>
      <dgm:spPr/>
      <dgm:t>
        <a:bodyPr/>
        <a:lstStyle/>
        <a:p>
          <a:endParaRPr lang="en-US"/>
        </a:p>
      </dgm:t>
    </dgm:pt>
    <dgm:pt modelId="{D3C7FFEB-9F06-4DFD-BA81-1E61B76DC53D}" type="sibTrans" cxnId="{1D641A55-2F3A-41FD-A232-AC11301C61A5}">
      <dgm:prSet/>
      <dgm:spPr/>
      <dgm:t>
        <a:bodyPr/>
        <a:lstStyle/>
        <a:p>
          <a:endParaRPr lang="en-US"/>
        </a:p>
      </dgm:t>
    </dgm:pt>
    <dgm:pt modelId="{76A6916B-B84F-4F76-96E2-AFC531971414}">
      <dgm:prSet/>
      <dgm:spPr/>
      <dgm:t>
        <a:bodyPr/>
        <a:lstStyle/>
        <a:p>
          <a:r>
            <a:rPr lang="en-GB"/>
            <a:t>Bullying</a:t>
          </a:r>
          <a:endParaRPr lang="en-US"/>
        </a:p>
      </dgm:t>
    </dgm:pt>
    <dgm:pt modelId="{533B24F5-32E4-4D9F-AA37-360819DF0BA0}" type="parTrans" cxnId="{4EE1A81E-623C-4700-BF5D-6F8F5552BB39}">
      <dgm:prSet/>
      <dgm:spPr/>
      <dgm:t>
        <a:bodyPr/>
        <a:lstStyle/>
        <a:p>
          <a:endParaRPr lang="en-US"/>
        </a:p>
      </dgm:t>
    </dgm:pt>
    <dgm:pt modelId="{65188976-A52D-4985-B158-3C5624E74BCC}" type="sibTrans" cxnId="{4EE1A81E-623C-4700-BF5D-6F8F5552BB39}">
      <dgm:prSet/>
      <dgm:spPr/>
      <dgm:t>
        <a:bodyPr/>
        <a:lstStyle/>
        <a:p>
          <a:endParaRPr lang="en-US"/>
        </a:p>
      </dgm:t>
    </dgm:pt>
    <dgm:pt modelId="{2648391B-5C98-4B33-9D9B-37561B907492}">
      <dgm:prSet/>
      <dgm:spPr/>
      <dgm:t>
        <a:bodyPr/>
        <a:lstStyle/>
        <a:p>
          <a:r>
            <a:rPr lang="en-GB"/>
            <a:t>Preventing normal social interactions</a:t>
          </a:r>
          <a:endParaRPr lang="en-US"/>
        </a:p>
      </dgm:t>
    </dgm:pt>
    <dgm:pt modelId="{517F1F80-293F-420B-B77C-A564BEC4AE0D}" type="parTrans" cxnId="{E614194A-C568-487D-A59B-411101DBDBE9}">
      <dgm:prSet/>
      <dgm:spPr/>
      <dgm:t>
        <a:bodyPr/>
        <a:lstStyle/>
        <a:p>
          <a:endParaRPr lang="en-US"/>
        </a:p>
      </dgm:t>
    </dgm:pt>
    <dgm:pt modelId="{2DFBF959-68B3-4E74-B007-4A4BD40A115D}" type="sibTrans" cxnId="{E614194A-C568-487D-A59B-411101DBDBE9}">
      <dgm:prSet/>
      <dgm:spPr/>
      <dgm:t>
        <a:bodyPr/>
        <a:lstStyle/>
        <a:p>
          <a:endParaRPr lang="en-US"/>
        </a:p>
      </dgm:t>
    </dgm:pt>
    <dgm:pt modelId="{28A4FD23-E6BA-454A-8B08-69B0F743CDE8}">
      <dgm:prSet/>
      <dgm:spPr/>
      <dgm:t>
        <a:bodyPr/>
        <a:lstStyle/>
        <a:p>
          <a:r>
            <a:rPr lang="en-GB"/>
            <a:t>Stopping a child from learning</a:t>
          </a:r>
          <a:endParaRPr lang="en-US"/>
        </a:p>
      </dgm:t>
    </dgm:pt>
    <dgm:pt modelId="{20B83A97-60B8-48E9-80A5-1909248A0FF2}" type="parTrans" cxnId="{69F597D0-6B1D-4C23-A2A9-D3CCA6BE4983}">
      <dgm:prSet/>
      <dgm:spPr/>
      <dgm:t>
        <a:bodyPr/>
        <a:lstStyle/>
        <a:p>
          <a:endParaRPr lang="en-US"/>
        </a:p>
      </dgm:t>
    </dgm:pt>
    <dgm:pt modelId="{B6327DF9-56D3-489D-A7CA-2CDED5D809B4}" type="sibTrans" cxnId="{69F597D0-6B1D-4C23-A2A9-D3CCA6BE4983}">
      <dgm:prSet/>
      <dgm:spPr/>
      <dgm:t>
        <a:bodyPr/>
        <a:lstStyle/>
        <a:p>
          <a:endParaRPr lang="en-US"/>
        </a:p>
      </dgm:t>
    </dgm:pt>
    <dgm:pt modelId="{11C3DE87-57E6-4BF7-9306-98A6B908C472}">
      <dgm:prSet/>
      <dgm:spPr/>
      <dgm:t>
        <a:bodyPr/>
        <a:lstStyle/>
        <a:p>
          <a:r>
            <a:rPr lang="en-GB"/>
            <a:t>Consistently scaring a child</a:t>
          </a:r>
          <a:endParaRPr lang="en-US"/>
        </a:p>
      </dgm:t>
    </dgm:pt>
    <dgm:pt modelId="{E7861FA2-3609-47C0-96E7-045D25C656EC}" type="parTrans" cxnId="{A03C172F-9E2E-46FA-8EF1-902B3763A779}">
      <dgm:prSet/>
      <dgm:spPr/>
      <dgm:t>
        <a:bodyPr/>
        <a:lstStyle/>
        <a:p>
          <a:endParaRPr lang="en-US"/>
        </a:p>
      </dgm:t>
    </dgm:pt>
    <dgm:pt modelId="{0701CB77-E7D6-43F2-A7D3-66182F5F48FC}" type="sibTrans" cxnId="{A03C172F-9E2E-46FA-8EF1-902B3763A779}">
      <dgm:prSet/>
      <dgm:spPr/>
      <dgm:t>
        <a:bodyPr/>
        <a:lstStyle/>
        <a:p>
          <a:endParaRPr lang="en-US"/>
        </a:p>
      </dgm:t>
    </dgm:pt>
    <dgm:pt modelId="{448B4409-2F7D-404E-A934-E3FBEB107CA2}">
      <dgm:prSet/>
      <dgm:spPr/>
      <dgm:t>
        <a:bodyPr/>
        <a:lstStyle/>
        <a:p>
          <a:r>
            <a:rPr lang="en-GB"/>
            <a:t>Exploiting or Corrupting a child</a:t>
          </a:r>
          <a:endParaRPr lang="en-US"/>
        </a:p>
      </dgm:t>
    </dgm:pt>
    <dgm:pt modelId="{4390C199-4754-4675-8483-58C1D618A307}" type="parTrans" cxnId="{A1CE516F-6156-48E5-AEFD-C49529DF5C46}">
      <dgm:prSet/>
      <dgm:spPr/>
      <dgm:t>
        <a:bodyPr/>
        <a:lstStyle/>
        <a:p>
          <a:endParaRPr lang="en-US"/>
        </a:p>
      </dgm:t>
    </dgm:pt>
    <dgm:pt modelId="{BB9B50D0-CDE8-4F0B-B504-04112C2AD8A1}" type="sibTrans" cxnId="{A1CE516F-6156-48E5-AEFD-C49529DF5C46}">
      <dgm:prSet/>
      <dgm:spPr/>
      <dgm:t>
        <a:bodyPr/>
        <a:lstStyle/>
        <a:p>
          <a:endParaRPr lang="en-US"/>
        </a:p>
      </dgm:t>
    </dgm:pt>
    <dgm:pt modelId="{2E95E5C9-7AFF-485F-9025-AB1AF30994B7}" type="pres">
      <dgm:prSet presAssocID="{6EAEBA4B-261F-437F-8397-D6653CC904BA}" presName="diagram" presStyleCnt="0">
        <dgm:presLayoutVars>
          <dgm:dir/>
          <dgm:resizeHandles val="exact"/>
        </dgm:presLayoutVars>
      </dgm:prSet>
      <dgm:spPr/>
    </dgm:pt>
    <dgm:pt modelId="{7DEDFDA2-2661-4301-99BF-C2B2BFAC8F37}" type="pres">
      <dgm:prSet presAssocID="{5242F6A1-8557-43C5-870F-CFA3E2BF090F}" presName="node" presStyleLbl="node1" presStyleIdx="0" presStyleCnt="8">
        <dgm:presLayoutVars>
          <dgm:bulletEnabled val="1"/>
        </dgm:presLayoutVars>
      </dgm:prSet>
      <dgm:spPr/>
    </dgm:pt>
    <dgm:pt modelId="{57851A31-A217-4AF2-A18F-B7211D4CB77F}" type="pres">
      <dgm:prSet presAssocID="{534F7428-EDE4-4B3D-AF10-E99E6967F356}" presName="sibTrans" presStyleCnt="0"/>
      <dgm:spPr/>
    </dgm:pt>
    <dgm:pt modelId="{4215E540-3118-44E0-B17A-68134D8FFCED}" type="pres">
      <dgm:prSet presAssocID="{5037F585-B4DB-47C6-B010-EDDCB5876F89}" presName="node" presStyleLbl="node1" presStyleIdx="1" presStyleCnt="8">
        <dgm:presLayoutVars>
          <dgm:bulletEnabled val="1"/>
        </dgm:presLayoutVars>
      </dgm:prSet>
      <dgm:spPr/>
    </dgm:pt>
    <dgm:pt modelId="{D56615D2-C93C-4C23-B9F2-D5A795EDFF60}" type="pres">
      <dgm:prSet presAssocID="{C9C3C806-890A-452E-AF97-5BB43D9BA7C0}" presName="sibTrans" presStyleCnt="0"/>
      <dgm:spPr/>
    </dgm:pt>
    <dgm:pt modelId="{AF86D95A-7FBF-4773-9149-5410FF8BEAFE}" type="pres">
      <dgm:prSet presAssocID="{29CDD00D-E0FB-4B91-BDFE-53FAAC6B5290}" presName="node" presStyleLbl="node1" presStyleIdx="2" presStyleCnt="8">
        <dgm:presLayoutVars>
          <dgm:bulletEnabled val="1"/>
        </dgm:presLayoutVars>
      </dgm:prSet>
      <dgm:spPr/>
    </dgm:pt>
    <dgm:pt modelId="{F8889AF7-3A01-41FF-8C98-43ACFB86F251}" type="pres">
      <dgm:prSet presAssocID="{D3C7FFEB-9F06-4DFD-BA81-1E61B76DC53D}" presName="sibTrans" presStyleCnt="0"/>
      <dgm:spPr/>
    </dgm:pt>
    <dgm:pt modelId="{ACA4CE45-17C4-4011-A6DE-43059F144160}" type="pres">
      <dgm:prSet presAssocID="{76A6916B-B84F-4F76-96E2-AFC531971414}" presName="node" presStyleLbl="node1" presStyleIdx="3" presStyleCnt="8">
        <dgm:presLayoutVars>
          <dgm:bulletEnabled val="1"/>
        </dgm:presLayoutVars>
      </dgm:prSet>
      <dgm:spPr/>
    </dgm:pt>
    <dgm:pt modelId="{9DA1CCAE-A64F-4FC6-AFBC-7EAE1243E3DB}" type="pres">
      <dgm:prSet presAssocID="{65188976-A52D-4985-B158-3C5624E74BCC}" presName="sibTrans" presStyleCnt="0"/>
      <dgm:spPr/>
    </dgm:pt>
    <dgm:pt modelId="{57553A54-4980-4535-9EC5-FB64790BE9E6}" type="pres">
      <dgm:prSet presAssocID="{2648391B-5C98-4B33-9D9B-37561B907492}" presName="node" presStyleLbl="node1" presStyleIdx="4" presStyleCnt="8">
        <dgm:presLayoutVars>
          <dgm:bulletEnabled val="1"/>
        </dgm:presLayoutVars>
      </dgm:prSet>
      <dgm:spPr/>
    </dgm:pt>
    <dgm:pt modelId="{6F7A2B5F-1614-4E52-8A4A-46CEF4E4EF94}" type="pres">
      <dgm:prSet presAssocID="{2DFBF959-68B3-4E74-B007-4A4BD40A115D}" presName="sibTrans" presStyleCnt="0"/>
      <dgm:spPr/>
    </dgm:pt>
    <dgm:pt modelId="{6A512E0F-4968-4A65-B21A-6A147CA7F5D2}" type="pres">
      <dgm:prSet presAssocID="{28A4FD23-E6BA-454A-8B08-69B0F743CDE8}" presName="node" presStyleLbl="node1" presStyleIdx="5" presStyleCnt="8">
        <dgm:presLayoutVars>
          <dgm:bulletEnabled val="1"/>
        </dgm:presLayoutVars>
      </dgm:prSet>
      <dgm:spPr/>
    </dgm:pt>
    <dgm:pt modelId="{9AD5068A-397D-4BFA-9B72-B4F394DA0D9C}" type="pres">
      <dgm:prSet presAssocID="{B6327DF9-56D3-489D-A7CA-2CDED5D809B4}" presName="sibTrans" presStyleCnt="0"/>
      <dgm:spPr/>
    </dgm:pt>
    <dgm:pt modelId="{D8A2F7AD-AE47-41A6-9DA4-A45C1D414CA1}" type="pres">
      <dgm:prSet presAssocID="{11C3DE87-57E6-4BF7-9306-98A6B908C472}" presName="node" presStyleLbl="node1" presStyleIdx="6" presStyleCnt="8">
        <dgm:presLayoutVars>
          <dgm:bulletEnabled val="1"/>
        </dgm:presLayoutVars>
      </dgm:prSet>
      <dgm:spPr/>
    </dgm:pt>
    <dgm:pt modelId="{F728DED7-65E8-45C7-8F4E-CAA9E8679774}" type="pres">
      <dgm:prSet presAssocID="{0701CB77-E7D6-43F2-A7D3-66182F5F48FC}" presName="sibTrans" presStyleCnt="0"/>
      <dgm:spPr/>
    </dgm:pt>
    <dgm:pt modelId="{C74090E3-A2B1-4B5A-9C5C-8837683EA623}" type="pres">
      <dgm:prSet presAssocID="{448B4409-2F7D-404E-A934-E3FBEB107CA2}" presName="node" presStyleLbl="node1" presStyleIdx="7" presStyleCnt="8">
        <dgm:presLayoutVars>
          <dgm:bulletEnabled val="1"/>
        </dgm:presLayoutVars>
      </dgm:prSet>
      <dgm:spPr/>
    </dgm:pt>
  </dgm:ptLst>
  <dgm:cxnLst>
    <dgm:cxn modelId="{899E0C09-1468-4A27-820B-25D81E87041C}" type="presOf" srcId="{5242F6A1-8557-43C5-870F-CFA3E2BF090F}" destId="{7DEDFDA2-2661-4301-99BF-C2B2BFAC8F37}" srcOrd="0" destOrd="0" presId="urn:microsoft.com/office/officeart/2005/8/layout/default"/>
    <dgm:cxn modelId="{F32EC616-5BCB-43FA-BE2D-278F3B20EFF8}" type="presOf" srcId="{76A6916B-B84F-4F76-96E2-AFC531971414}" destId="{ACA4CE45-17C4-4011-A6DE-43059F144160}" srcOrd="0" destOrd="0" presId="urn:microsoft.com/office/officeart/2005/8/layout/default"/>
    <dgm:cxn modelId="{4EE1A81E-623C-4700-BF5D-6F8F5552BB39}" srcId="{6EAEBA4B-261F-437F-8397-D6653CC904BA}" destId="{76A6916B-B84F-4F76-96E2-AFC531971414}" srcOrd="3" destOrd="0" parTransId="{533B24F5-32E4-4D9F-AA37-360819DF0BA0}" sibTransId="{65188976-A52D-4985-B158-3C5624E74BCC}"/>
    <dgm:cxn modelId="{A03C172F-9E2E-46FA-8EF1-902B3763A779}" srcId="{6EAEBA4B-261F-437F-8397-D6653CC904BA}" destId="{11C3DE87-57E6-4BF7-9306-98A6B908C472}" srcOrd="6" destOrd="0" parTransId="{E7861FA2-3609-47C0-96E7-045D25C656EC}" sibTransId="{0701CB77-E7D6-43F2-A7D3-66182F5F48FC}"/>
    <dgm:cxn modelId="{73F63931-CCF6-43E3-AE70-B9E3A2B55C2A}" type="presOf" srcId="{448B4409-2F7D-404E-A934-E3FBEB107CA2}" destId="{C74090E3-A2B1-4B5A-9C5C-8837683EA623}" srcOrd="0" destOrd="0" presId="urn:microsoft.com/office/officeart/2005/8/layout/default"/>
    <dgm:cxn modelId="{73B0983E-EA08-492E-B2B0-EF07EB246A49}" type="presOf" srcId="{29CDD00D-E0FB-4B91-BDFE-53FAAC6B5290}" destId="{AF86D95A-7FBF-4773-9149-5410FF8BEAFE}" srcOrd="0" destOrd="0" presId="urn:microsoft.com/office/officeart/2005/8/layout/default"/>
    <dgm:cxn modelId="{E51EC941-B19D-4E48-8D28-AC13FE23BD1C}" type="presOf" srcId="{2648391B-5C98-4B33-9D9B-37561B907492}" destId="{57553A54-4980-4535-9EC5-FB64790BE9E6}" srcOrd="0" destOrd="0" presId="urn:microsoft.com/office/officeart/2005/8/layout/default"/>
    <dgm:cxn modelId="{E614194A-C568-487D-A59B-411101DBDBE9}" srcId="{6EAEBA4B-261F-437F-8397-D6653CC904BA}" destId="{2648391B-5C98-4B33-9D9B-37561B907492}" srcOrd="4" destOrd="0" parTransId="{517F1F80-293F-420B-B77C-A564BEC4AE0D}" sibTransId="{2DFBF959-68B3-4E74-B007-4A4BD40A115D}"/>
    <dgm:cxn modelId="{A1CE516F-6156-48E5-AEFD-C49529DF5C46}" srcId="{6EAEBA4B-261F-437F-8397-D6653CC904BA}" destId="{448B4409-2F7D-404E-A934-E3FBEB107CA2}" srcOrd="7" destOrd="0" parTransId="{4390C199-4754-4675-8483-58C1D618A307}" sibTransId="{BB9B50D0-CDE8-4F0B-B504-04112C2AD8A1}"/>
    <dgm:cxn modelId="{5C05F152-6E89-498F-85C6-AA69E3BB81CE}" srcId="{6EAEBA4B-261F-437F-8397-D6653CC904BA}" destId="{5037F585-B4DB-47C6-B010-EDDCB5876F89}" srcOrd="1" destOrd="0" parTransId="{4A889C99-1855-4E24-96FC-C4A2B9EF6410}" sibTransId="{C9C3C806-890A-452E-AF97-5BB43D9BA7C0}"/>
    <dgm:cxn modelId="{4AC41A74-E544-45A8-8545-6D4976314915}" type="presOf" srcId="{11C3DE87-57E6-4BF7-9306-98A6B908C472}" destId="{D8A2F7AD-AE47-41A6-9DA4-A45C1D414CA1}" srcOrd="0" destOrd="0" presId="urn:microsoft.com/office/officeart/2005/8/layout/default"/>
    <dgm:cxn modelId="{1D641A55-2F3A-41FD-A232-AC11301C61A5}" srcId="{6EAEBA4B-261F-437F-8397-D6653CC904BA}" destId="{29CDD00D-E0FB-4B91-BDFE-53FAAC6B5290}" srcOrd="2" destOrd="0" parTransId="{1DC07EE9-F36E-4C34-BE0C-3E304FC7009B}" sibTransId="{D3C7FFEB-9F06-4DFD-BA81-1E61B76DC53D}"/>
    <dgm:cxn modelId="{FA45215A-4EB8-4AB3-AEF3-F3ECED0A19D4}" type="presOf" srcId="{5037F585-B4DB-47C6-B010-EDDCB5876F89}" destId="{4215E540-3118-44E0-B17A-68134D8FFCED}" srcOrd="0" destOrd="0" presId="urn:microsoft.com/office/officeart/2005/8/layout/default"/>
    <dgm:cxn modelId="{C3D8ACA7-C6B2-4B6A-8FBF-1054EA24349C}" srcId="{6EAEBA4B-261F-437F-8397-D6653CC904BA}" destId="{5242F6A1-8557-43C5-870F-CFA3E2BF090F}" srcOrd="0" destOrd="0" parTransId="{0BC37810-D6B8-4D36-B6FF-3A52711CEE69}" sibTransId="{534F7428-EDE4-4B3D-AF10-E99E6967F356}"/>
    <dgm:cxn modelId="{80C7C4C8-1BE7-4D93-A547-FDC0EBCCB119}" type="presOf" srcId="{6EAEBA4B-261F-437F-8397-D6653CC904BA}" destId="{2E95E5C9-7AFF-485F-9025-AB1AF30994B7}" srcOrd="0" destOrd="0" presId="urn:microsoft.com/office/officeart/2005/8/layout/default"/>
    <dgm:cxn modelId="{69F597D0-6B1D-4C23-A2A9-D3CCA6BE4983}" srcId="{6EAEBA4B-261F-437F-8397-D6653CC904BA}" destId="{28A4FD23-E6BA-454A-8B08-69B0F743CDE8}" srcOrd="5" destOrd="0" parTransId="{20B83A97-60B8-48E9-80A5-1909248A0FF2}" sibTransId="{B6327DF9-56D3-489D-A7CA-2CDED5D809B4}"/>
    <dgm:cxn modelId="{7A3C3DF8-EAC1-43BF-B1E0-43E7C7560F28}" type="presOf" srcId="{28A4FD23-E6BA-454A-8B08-69B0F743CDE8}" destId="{6A512E0F-4968-4A65-B21A-6A147CA7F5D2}" srcOrd="0" destOrd="0" presId="urn:microsoft.com/office/officeart/2005/8/layout/default"/>
    <dgm:cxn modelId="{1D842A9D-9B2D-451A-BEB7-8EBE3BBA92F8}" type="presParOf" srcId="{2E95E5C9-7AFF-485F-9025-AB1AF30994B7}" destId="{7DEDFDA2-2661-4301-99BF-C2B2BFAC8F37}" srcOrd="0" destOrd="0" presId="urn:microsoft.com/office/officeart/2005/8/layout/default"/>
    <dgm:cxn modelId="{0C2556DD-8985-49A9-A1D5-4272962412C8}" type="presParOf" srcId="{2E95E5C9-7AFF-485F-9025-AB1AF30994B7}" destId="{57851A31-A217-4AF2-A18F-B7211D4CB77F}" srcOrd="1" destOrd="0" presId="urn:microsoft.com/office/officeart/2005/8/layout/default"/>
    <dgm:cxn modelId="{B585521A-18F1-4221-89EF-F6AE2123BE7B}" type="presParOf" srcId="{2E95E5C9-7AFF-485F-9025-AB1AF30994B7}" destId="{4215E540-3118-44E0-B17A-68134D8FFCED}" srcOrd="2" destOrd="0" presId="urn:microsoft.com/office/officeart/2005/8/layout/default"/>
    <dgm:cxn modelId="{6063E292-E3A0-4961-AE20-ED68B3518EC2}" type="presParOf" srcId="{2E95E5C9-7AFF-485F-9025-AB1AF30994B7}" destId="{D56615D2-C93C-4C23-B9F2-D5A795EDFF60}" srcOrd="3" destOrd="0" presId="urn:microsoft.com/office/officeart/2005/8/layout/default"/>
    <dgm:cxn modelId="{B5A2D382-533B-4F6C-9DC2-0B1C28000299}" type="presParOf" srcId="{2E95E5C9-7AFF-485F-9025-AB1AF30994B7}" destId="{AF86D95A-7FBF-4773-9149-5410FF8BEAFE}" srcOrd="4" destOrd="0" presId="urn:microsoft.com/office/officeart/2005/8/layout/default"/>
    <dgm:cxn modelId="{7CB1A87E-DD4A-4417-B0C0-EC5BFCBA9345}" type="presParOf" srcId="{2E95E5C9-7AFF-485F-9025-AB1AF30994B7}" destId="{F8889AF7-3A01-41FF-8C98-43ACFB86F251}" srcOrd="5" destOrd="0" presId="urn:microsoft.com/office/officeart/2005/8/layout/default"/>
    <dgm:cxn modelId="{FD22C4C9-359C-4BE0-BA7C-C196A99D4ED6}" type="presParOf" srcId="{2E95E5C9-7AFF-485F-9025-AB1AF30994B7}" destId="{ACA4CE45-17C4-4011-A6DE-43059F144160}" srcOrd="6" destOrd="0" presId="urn:microsoft.com/office/officeart/2005/8/layout/default"/>
    <dgm:cxn modelId="{E47D6647-784A-4275-AA1D-DC63D7314721}" type="presParOf" srcId="{2E95E5C9-7AFF-485F-9025-AB1AF30994B7}" destId="{9DA1CCAE-A64F-4FC6-AFBC-7EAE1243E3DB}" srcOrd="7" destOrd="0" presId="urn:microsoft.com/office/officeart/2005/8/layout/default"/>
    <dgm:cxn modelId="{91B6DB9F-0237-4A03-A154-D7B9824E8AC3}" type="presParOf" srcId="{2E95E5C9-7AFF-485F-9025-AB1AF30994B7}" destId="{57553A54-4980-4535-9EC5-FB64790BE9E6}" srcOrd="8" destOrd="0" presId="urn:microsoft.com/office/officeart/2005/8/layout/default"/>
    <dgm:cxn modelId="{5671E26C-0498-4B5A-8D4F-52378E60E252}" type="presParOf" srcId="{2E95E5C9-7AFF-485F-9025-AB1AF30994B7}" destId="{6F7A2B5F-1614-4E52-8A4A-46CEF4E4EF94}" srcOrd="9" destOrd="0" presId="urn:microsoft.com/office/officeart/2005/8/layout/default"/>
    <dgm:cxn modelId="{25A388E7-E853-477E-A3C8-5A127B32345F}" type="presParOf" srcId="{2E95E5C9-7AFF-485F-9025-AB1AF30994B7}" destId="{6A512E0F-4968-4A65-B21A-6A147CA7F5D2}" srcOrd="10" destOrd="0" presId="urn:microsoft.com/office/officeart/2005/8/layout/default"/>
    <dgm:cxn modelId="{FCB756DD-B6E0-4E13-9D45-42D9DCA307D3}" type="presParOf" srcId="{2E95E5C9-7AFF-485F-9025-AB1AF30994B7}" destId="{9AD5068A-397D-4BFA-9B72-B4F394DA0D9C}" srcOrd="11" destOrd="0" presId="urn:microsoft.com/office/officeart/2005/8/layout/default"/>
    <dgm:cxn modelId="{ACB6DE43-2BDC-4234-BB13-C458E611C880}" type="presParOf" srcId="{2E95E5C9-7AFF-485F-9025-AB1AF30994B7}" destId="{D8A2F7AD-AE47-41A6-9DA4-A45C1D414CA1}" srcOrd="12" destOrd="0" presId="urn:microsoft.com/office/officeart/2005/8/layout/default"/>
    <dgm:cxn modelId="{7AA5D15F-FE03-43A9-92AC-65A38C2C3844}" type="presParOf" srcId="{2E95E5C9-7AFF-485F-9025-AB1AF30994B7}" destId="{F728DED7-65E8-45C7-8F4E-CAA9E8679774}" srcOrd="13" destOrd="0" presId="urn:microsoft.com/office/officeart/2005/8/layout/default"/>
    <dgm:cxn modelId="{526F8D5A-D4A1-4389-9694-AB1680B0B3A0}" type="presParOf" srcId="{2E95E5C9-7AFF-485F-9025-AB1AF30994B7}" destId="{C74090E3-A2B1-4B5A-9C5C-8837683EA62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5547EC-B3C7-452D-BAF0-D825D769B6C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2DF6AC0-53CF-4C74-B85E-19DCF5FA596C}">
      <dgm:prSet/>
      <dgm:spPr/>
      <dgm:t>
        <a:bodyPr/>
        <a:lstStyle/>
        <a:p>
          <a:r>
            <a:rPr lang="en-GB" dirty="0"/>
            <a:t>Depression, aggression, extreme anxiety or changes to mood or behaviour particularly where a child withdraws or becomes clingy.</a:t>
          </a:r>
          <a:endParaRPr lang="en-US" dirty="0"/>
        </a:p>
      </dgm:t>
    </dgm:pt>
    <dgm:pt modelId="{EAA9FAC4-5858-49E3-B843-144077C1876D}" type="parTrans" cxnId="{1F93A135-4025-4712-8BBD-825860DC5D19}">
      <dgm:prSet/>
      <dgm:spPr/>
      <dgm:t>
        <a:bodyPr/>
        <a:lstStyle/>
        <a:p>
          <a:endParaRPr lang="en-US"/>
        </a:p>
      </dgm:t>
    </dgm:pt>
    <dgm:pt modelId="{C301AA0C-223E-42CE-8A60-4E233C4ACC26}" type="sibTrans" cxnId="{1F93A135-4025-4712-8BBD-825860DC5D19}">
      <dgm:prSet/>
      <dgm:spPr/>
      <dgm:t>
        <a:bodyPr/>
        <a:lstStyle/>
        <a:p>
          <a:endParaRPr lang="en-US"/>
        </a:p>
      </dgm:t>
    </dgm:pt>
    <dgm:pt modelId="{5B39057C-9EC4-4645-AE85-E0DE171AF396}">
      <dgm:prSet/>
      <dgm:spPr/>
      <dgm:t>
        <a:bodyPr/>
        <a:lstStyle/>
        <a:p>
          <a:r>
            <a:rPr lang="en-GB"/>
            <a:t>Obsessions or phobias.</a:t>
          </a:r>
          <a:endParaRPr lang="en-US"/>
        </a:p>
      </dgm:t>
    </dgm:pt>
    <dgm:pt modelId="{2685E02F-4778-48A3-B691-7142062D9CA4}" type="parTrans" cxnId="{2E434BE3-4FE4-4A21-8651-FB2C1BBB239A}">
      <dgm:prSet/>
      <dgm:spPr/>
      <dgm:t>
        <a:bodyPr/>
        <a:lstStyle/>
        <a:p>
          <a:endParaRPr lang="en-US"/>
        </a:p>
      </dgm:t>
    </dgm:pt>
    <dgm:pt modelId="{A42D8E5E-52D9-4A71-AA51-3C92EF1CAA4F}" type="sibTrans" cxnId="{2E434BE3-4FE4-4A21-8651-FB2C1BBB239A}">
      <dgm:prSet/>
      <dgm:spPr/>
      <dgm:t>
        <a:bodyPr/>
        <a:lstStyle/>
        <a:p>
          <a:endParaRPr lang="en-US"/>
        </a:p>
      </dgm:t>
    </dgm:pt>
    <dgm:pt modelId="{5352A74D-171E-44BB-A84B-35D3483E2DF4}">
      <dgm:prSet/>
      <dgm:spPr/>
      <dgm:t>
        <a:bodyPr/>
        <a:lstStyle/>
        <a:p>
          <a:r>
            <a:rPr lang="en-GB"/>
            <a:t>Always seeking adult attention and not mixing well with other children.</a:t>
          </a:r>
          <a:endParaRPr lang="en-US"/>
        </a:p>
      </dgm:t>
    </dgm:pt>
    <dgm:pt modelId="{6CCB0F2F-3DBF-4FE0-915C-ED5BFB4394BF}" type="parTrans" cxnId="{CB801328-4EC0-4AC8-9ABD-DFCBAAF78FAD}">
      <dgm:prSet/>
      <dgm:spPr/>
      <dgm:t>
        <a:bodyPr/>
        <a:lstStyle/>
        <a:p>
          <a:endParaRPr lang="en-US"/>
        </a:p>
      </dgm:t>
    </dgm:pt>
    <dgm:pt modelId="{C040EB5B-C154-4888-B18E-B8CD4F171A3E}" type="sibTrans" cxnId="{CB801328-4EC0-4AC8-9ABD-DFCBAAF78FAD}">
      <dgm:prSet/>
      <dgm:spPr/>
      <dgm:t>
        <a:bodyPr/>
        <a:lstStyle/>
        <a:p>
          <a:endParaRPr lang="en-US"/>
        </a:p>
      </dgm:t>
    </dgm:pt>
    <dgm:pt modelId="{3795D4A4-24D8-41B7-B75C-BE9F72AEE1E3}">
      <dgm:prSet/>
      <dgm:spPr/>
      <dgm:t>
        <a:bodyPr/>
        <a:lstStyle/>
        <a:p>
          <a:r>
            <a:rPr lang="en-GB"/>
            <a:t>Negative statements about self</a:t>
          </a:r>
          <a:endParaRPr lang="en-US"/>
        </a:p>
      </dgm:t>
    </dgm:pt>
    <dgm:pt modelId="{9023A030-19A1-432C-A3C5-E1588BA0D327}" type="parTrans" cxnId="{33FA2222-E783-4ED3-B23B-AEC6075EA6B5}">
      <dgm:prSet/>
      <dgm:spPr/>
      <dgm:t>
        <a:bodyPr/>
        <a:lstStyle/>
        <a:p>
          <a:endParaRPr lang="en-US"/>
        </a:p>
      </dgm:t>
    </dgm:pt>
    <dgm:pt modelId="{014736E4-EB68-4E26-AE73-0B7D8F556902}" type="sibTrans" cxnId="{33FA2222-E783-4ED3-B23B-AEC6075EA6B5}">
      <dgm:prSet/>
      <dgm:spPr/>
      <dgm:t>
        <a:bodyPr/>
        <a:lstStyle/>
        <a:p>
          <a:endParaRPr lang="en-US"/>
        </a:p>
      </dgm:t>
    </dgm:pt>
    <dgm:pt modelId="{F312F31C-C2BF-43F4-A2D3-EC03A91F7C52}">
      <dgm:prSet/>
      <dgm:spPr/>
      <dgm:t>
        <a:bodyPr/>
        <a:lstStyle/>
        <a:p>
          <a:r>
            <a:rPr lang="en-GB"/>
            <a:t>Sleep or speech disorders.</a:t>
          </a:r>
          <a:endParaRPr lang="en-US"/>
        </a:p>
      </dgm:t>
    </dgm:pt>
    <dgm:pt modelId="{94412A6B-842C-4C25-91FE-BC9CC03F9CEB}" type="parTrans" cxnId="{201D5BD5-9A20-49E9-A2D6-1AE5F2E0FE7F}">
      <dgm:prSet/>
      <dgm:spPr/>
      <dgm:t>
        <a:bodyPr/>
        <a:lstStyle/>
        <a:p>
          <a:endParaRPr lang="en-US"/>
        </a:p>
      </dgm:t>
    </dgm:pt>
    <dgm:pt modelId="{F49D13A7-3908-4C3F-8E12-327BA7D6B087}" type="sibTrans" cxnId="{201D5BD5-9A20-49E9-A2D6-1AE5F2E0FE7F}">
      <dgm:prSet/>
      <dgm:spPr/>
      <dgm:t>
        <a:bodyPr/>
        <a:lstStyle/>
        <a:p>
          <a:endParaRPr lang="en-US"/>
        </a:p>
      </dgm:t>
    </dgm:pt>
    <dgm:pt modelId="{137A3F80-9D38-4119-9471-E82AE7E6001C}">
      <dgm:prSet/>
      <dgm:spPr/>
      <dgm:t>
        <a:bodyPr/>
        <a:lstStyle/>
        <a:p>
          <a:r>
            <a:rPr lang="en-GB"/>
            <a:t>Running away, stealing or lying.</a:t>
          </a:r>
          <a:endParaRPr lang="en-US"/>
        </a:p>
      </dgm:t>
    </dgm:pt>
    <dgm:pt modelId="{EFE63721-01E4-4469-8F75-7E706BB8EA18}" type="parTrans" cxnId="{76103F45-5CCE-4296-9DA3-EC1059DE6712}">
      <dgm:prSet/>
      <dgm:spPr/>
      <dgm:t>
        <a:bodyPr/>
        <a:lstStyle/>
        <a:p>
          <a:endParaRPr lang="en-US"/>
        </a:p>
      </dgm:t>
    </dgm:pt>
    <dgm:pt modelId="{DAA4E5A1-1294-41A5-B1E9-2F1E4E5ECC49}" type="sibTrans" cxnId="{76103F45-5CCE-4296-9DA3-EC1059DE6712}">
      <dgm:prSet/>
      <dgm:spPr/>
      <dgm:t>
        <a:bodyPr/>
        <a:lstStyle/>
        <a:p>
          <a:endParaRPr lang="en-US"/>
        </a:p>
      </dgm:t>
    </dgm:pt>
    <dgm:pt modelId="{75704AF9-3D22-431D-A53C-08D091ACF202}" type="pres">
      <dgm:prSet presAssocID="{4E5547EC-B3C7-452D-BAF0-D825D769B6CF}" presName="linear" presStyleCnt="0">
        <dgm:presLayoutVars>
          <dgm:animLvl val="lvl"/>
          <dgm:resizeHandles val="exact"/>
        </dgm:presLayoutVars>
      </dgm:prSet>
      <dgm:spPr/>
    </dgm:pt>
    <dgm:pt modelId="{9F2C61DE-D4CA-4B78-BAE4-E2FDBD79E2F8}" type="pres">
      <dgm:prSet presAssocID="{92DF6AC0-53CF-4C74-B85E-19DCF5FA596C}" presName="parentText" presStyleLbl="node1" presStyleIdx="0" presStyleCnt="6">
        <dgm:presLayoutVars>
          <dgm:chMax val="0"/>
          <dgm:bulletEnabled val="1"/>
        </dgm:presLayoutVars>
      </dgm:prSet>
      <dgm:spPr/>
    </dgm:pt>
    <dgm:pt modelId="{47FA67E1-9956-481E-85B1-B8C24AFAFF65}" type="pres">
      <dgm:prSet presAssocID="{C301AA0C-223E-42CE-8A60-4E233C4ACC26}" presName="spacer" presStyleCnt="0"/>
      <dgm:spPr/>
    </dgm:pt>
    <dgm:pt modelId="{EC33869E-052C-4972-8697-6BC5DBF8C493}" type="pres">
      <dgm:prSet presAssocID="{5B39057C-9EC4-4645-AE85-E0DE171AF396}" presName="parentText" presStyleLbl="node1" presStyleIdx="1" presStyleCnt="6">
        <dgm:presLayoutVars>
          <dgm:chMax val="0"/>
          <dgm:bulletEnabled val="1"/>
        </dgm:presLayoutVars>
      </dgm:prSet>
      <dgm:spPr/>
    </dgm:pt>
    <dgm:pt modelId="{210FE77F-F395-4559-89D9-FABA21515FFB}" type="pres">
      <dgm:prSet presAssocID="{A42D8E5E-52D9-4A71-AA51-3C92EF1CAA4F}" presName="spacer" presStyleCnt="0"/>
      <dgm:spPr/>
    </dgm:pt>
    <dgm:pt modelId="{562784C1-318F-4DD8-BBFD-93F4DAFAB76E}" type="pres">
      <dgm:prSet presAssocID="{5352A74D-171E-44BB-A84B-35D3483E2DF4}" presName="parentText" presStyleLbl="node1" presStyleIdx="2" presStyleCnt="6">
        <dgm:presLayoutVars>
          <dgm:chMax val="0"/>
          <dgm:bulletEnabled val="1"/>
        </dgm:presLayoutVars>
      </dgm:prSet>
      <dgm:spPr/>
    </dgm:pt>
    <dgm:pt modelId="{80330805-78EA-4DA3-AFF8-2663693D97A9}" type="pres">
      <dgm:prSet presAssocID="{C040EB5B-C154-4888-B18E-B8CD4F171A3E}" presName="spacer" presStyleCnt="0"/>
      <dgm:spPr/>
    </dgm:pt>
    <dgm:pt modelId="{41C07886-3A60-442B-B34E-8BEB8C7FF2B1}" type="pres">
      <dgm:prSet presAssocID="{3795D4A4-24D8-41B7-B75C-BE9F72AEE1E3}" presName="parentText" presStyleLbl="node1" presStyleIdx="3" presStyleCnt="6">
        <dgm:presLayoutVars>
          <dgm:chMax val="0"/>
          <dgm:bulletEnabled val="1"/>
        </dgm:presLayoutVars>
      </dgm:prSet>
      <dgm:spPr/>
    </dgm:pt>
    <dgm:pt modelId="{37DBF342-7C0E-41C4-A293-B9F0ACEDC217}" type="pres">
      <dgm:prSet presAssocID="{014736E4-EB68-4E26-AE73-0B7D8F556902}" presName="spacer" presStyleCnt="0"/>
      <dgm:spPr/>
    </dgm:pt>
    <dgm:pt modelId="{59D44259-A360-43D5-9E20-612CE0324A92}" type="pres">
      <dgm:prSet presAssocID="{F312F31C-C2BF-43F4-A2D3-EC03A91F7C52}" presName="parentText" presStyleLbl="node1" presStyleIdx="4" presStyleCnt="6">
        <dgm:presLayoutVars>
          <dgm:chMax val="0"/>
          <dgm:bulletEnabled val="1"/>
        </dgm:presLayoutVars>
      </dgm:prSet>
      <dgm:spPr/>
    </dgm:pt>
    <dgm:pt modelId="{68DBE89A-C002-46FE-B217-25A5FC73F04B}" type="pres">
      <dgm:prSet presAssocID="{F49D13A7-3908-4C3F-8E12-327BA7D6B087}" presName="spacer" presStyleCnt="0"/>
      <dgm:spPr/>
    </dgm:pt>
    <dgm:pt modelId="{10EAF78A-9B5F-48CC-B336-5BE0FBA8C83B}" type="pres">
      <dgm:prSet presAssocID="{137A3F80-9D38-4119-9471-E82AE7E6001C}" presName="parentText" presStyleLbl="node1" presStyleIdx="5" presStyleCnt="6">
        <dgm:presLayoutVars>
          <dgm:chMax val="0"/>
          <dgm:bulletEnabled val="1"/>
        </dgm:presLayoutVars>
      </dgm:prSet>
      <dgm:spPr/>
    </dgm:pt>
  </dgm:ptLst>
  <dgm:cxnLst>
    <dgm:cxn modelId="{79A6E906-F35D-4184-A805-32FBDC7E9471}" type="presOf" srcId="{5B39057C-9EC4-4645-AE85-E0DE171AF396}" destId="{EC33869E-052C-4972-8697-6BC5DBF8C493}" srcOrd="0" destOrd="0" presId="urn:microsoft.com/office/officeart/2005/8/layout/vList2"/>
    <dgm:cxn modelId="{5627E30C-ECA1-4A72-8E0F-990FA78741A2}" type="presOf" srcId="{4E5547EC-B3C7-452D-BAF0-D825D769B6CF}" destId="{75704AF9-3D22-431D-A53C-08D091ACF202}" srcOrd="0" destOrd="0" presId="urn:microsoft.com/office/officeart/2005/8/layout/vList2"/>
    <dgm:cxn modelId="{33FA2222-E783-4ED3-B23B-AEC6075EA6B5}" srcId="{4E5547EC-B3C7-452D-BAF0-D825D769B6CF}" destId="{3795D4A4-24D8-41B7-B75C-BE9F72AEE1E3}" srcOrd="3" destOrd="0" parTransId="{9023A030-19A1-432C-A3C5-E1588BA0D327}" sibTransId="{014736E4-EB68-4E26-AE73-0B7D8F556902}"/>
    <dgm:cxn modelId="{CB801328-4EC0-4AC8-9ABD-DFCBAAF78FAD}" srcId="{4E5547EC-B3C7-452D-BAF0-D825D769B6CF}" destId="{5352A74D-171E-44BB-A84B-35D3483E2DF4}" srcOrd="2" destOrd="0" parTransId="{6CCB0F2F-3DBF-4FE0-915C-ED5BFB4394BF}" sibTransId="{C040EB5B-C154-4888-B18E-B8CD4F171A3E}"/>
    <dgm:cxn modelId="{AE47FC31-2F32-49C8-96A2-A076B89EE6CD}" type="presOf" srcId="{92DF6AC0-53CF-4C74-B85E-19DCF5FA596C}" destId="{9F2C61DE-D4CA-4B78-BAE4-E2FDBD79E2F8}" srcOrd="0" destOrd="0" presId="urn:microsoft.com/office/officeart/2005/8/layout/vList2"/>
    <dgm:cxn modelId="{1F93A135-4025-4712-8BBD-825860DC5D19}" srcId="{4E5547EC-B3C7-452D-BAF0-D825D769B6CF}" destId="{92DF6AC0-53CF-4C74-B85E-19DCF5FA596C}" srcOrd="0" destOrd="0" parTransId="{EAA9FAC4-5858-49E3-B843-144077C1876D}" sibTransId="{C301AA0C-223E-42CE-8A60-4E233C4ACC26}"/>
    <dgm:cxn modelId="{76103F45-5CCE-4296-9DA3-EC1059DE6712}" srcId="{4E5547EC-B3C7-452D-BAF0-D825D769B6CF}" destId="{137A3F80-9D38-4119-9471-E82AE7E6001C}" srcOrd="5" destOrd="0" parTransId="{EFE63721-01E4-4469-8F75-7E706BB8EA18}" sibTransId="{DAA4E5A1-1294-41A5-B1E9-2F1E4E5ECC49}"/>
    <dgm:cxn modelId="{F26AAA57-DDC4-4EF4-8FCF-C430D29FACAF}" type="presOf" srcId="{3795D4A4-24D8-41B7-B75C-BE9F72AEE1E3}" destId="{41C07886-3A60-442B-B34E-8BEB8C7FF2B1}" srcOrd="0" destOrd="0" presId="urn:microsoft.com/office/officeart/2005/8/layout/vList2"/>
    <dgm:cxn modelId="{26177793-C369-442C-A1A5-54B7BF80A34F}" type="presOf" srcId="{F312F31C-C2BF-43F4-A2D3-EC03A91F7C52}" destId="{59D44259-A360-43D5-9E20-612CE0324A92}" srcOrd="0" destOrd="0" presId="urn:microsoft.com/office/officeart/2005/8/layout/vList2"/>
    <dgm:cxn modelId="{27ACC4BF-61FF-46F6-B51E-20CDFAACF0D9}" type="presOf" srcId="{137A3F80-9D38-4119-9471-E82AE7E6001C}" destId="{10EAF78A-9B5F-48CC-B336-5BE0FBA8C83B}" srcOrd="0" destOrd="0" presId="urn:microsoft.com/office/officeart/2005/8/layout/vList2"/>
    <dgm:cxn modelId="{201D5BD5-9A20-49E9-A2D6-1AE5F2E0FE7F}" srcId="{4E5547EC-B3C7-452D-BAF0-D825D769B6CF}" destId="{F312F31C-C2BF-43F4-A2D3-EC03A91F7C52}" srcOrd="4" destOrd="0" parTransId="{94412A6B-842C-4C25-91FE-BC9CC03F9CEB}" sibTransId="{F49D13A7-3908-4C3F-8E12-327BA7D6B087}"/>
    <dgm:cxn modelId="{2E434BE3-4FE4-4A21-8651-FB2C1BBB239A}" srcId="{4E5547EC-B3C7-452D-BAF0-D825D769B6CF}" destId="{5B39057C-9EC4-4645-AE85-E0DE171AF396}" srcOrd="1" destOrd="0" parTransId="{2685E02F-4778-48A3-B691-7142062D9CA4}" sibTransId="{A42D8E5E-52D9-4A71-AA51-3C92EF1CAA4F}"/>
    <dgm:cxn modelId="{F2C799E6-64D5-4C62-BF7F-27B854FED670}" type="presOf" srcId="{5352A74D-171E-44BB-A84B-35D3483E2DF4}" destId="{562784C1-318F-4DD8-BBFD-93F4DAFAB76E}" srcOrd="0" destOrd="0" presId="urn:microsoft.com/office/officeart/2005/8/layout/vList2"/>
    <dgm:cxn modelId="{BAFFAE6E-0CBD-4307-A575-B1F3706C9CDE}" type="presParOf" srcId="{75704AF9-3D22-431D-A53C-08D091ACF202}" destId="{9F2C61DE-D4CA-4B78-BAE4-E2FDBD79E2F8}" srcOrd="0" destOrd="0" presId="urn:microsoft.com/office/officeart/2005/8/layout/vList2"/>
    <dgm:cxn modelId="{82B24272-D89D-4EF1-98A7-D0FB03117EC8}" type="presParOf" srcId="{75704AF9-3D22-431D-A53C-08D091ACF202}" destId="{47FA67E1-9956-481E-85B1-B8C24AFAFF65}" srcOrd="1" destOrd="0" presId="urn:microsoft.com/office/officeart/2005/8/layout/vList2"/>
    <dgm:cxn modelId="{243FFB90-5E2C-48B5-A266-C46582B5B707}" type="presParOf" srcId="{75704AF9-3D22-431D-A53C-08D091ACF202}" destId="{EC33869E-052C-4972-8697-6BC5DBF8C493}" srcOrd="2" destOrd="0" presId="urn:microsoft.com/office/officeart/2005/8/layout/vList2"/>
    <dgm:cxn modelId="{E7529760-2C91-422C-992F-A13748D2D72E}" type="presParOf" srcId="{75704AF9-3D22-431D-A53C-08D091ACF202}" destId="{210FE77F-F395-4559-89D9-FABA21515FFB}" srcOrd="3" destOrd="0" presId="urn:microsoft.com/office/officeart/2005/8/layout/vList2"/>
    <dgm:cxn modelId="{1395F5B1-D81A-49D0-9932-631B2C4C023B}" type="presParOf" srcId="{75704AF9-3D22-431D-A53C-08D091ACF202}" destId="{562784C1-318F-4DD8-BBFD-93F4DAFAB76E}" srcOrd="4" destOrd="0" presId="urn:microsoft.com/office/officeart/2005/8/layout/vList2"/>
    <dgm:cxn modelId="{0038A043-C4B6-45B8-861F-0253288F460D}" type="presParOf" srcId="{75704AF9-3D22-431D-A53C-08D091ACF202}" destId="{80330805-78EA-4DA3-AFF8-2663693D97A9}" srcOrd="5" destOrd="0" presId="urn:microsoft.com/office/officeart/2005/8/layout/vList2"/>
    <dgm:cxn modelId="{65B5D9A1-020B-4E84-BE1E-BFD66416673D}" type="presParOf" srcId="{75704AF9-3D22-431D-A53C-08D091ACF202}" destId="{41C07886-3A60-442B-B34E-8BEB8C7FF2B1}" srcOrd="6" destOrd="0" presId="urn:microsoft.com/office/officeart/2005/8/layout/vList2"/>
    <dgm:cxn modelId="{777A670C-53DF-4657-BFE4-A2380AA6565D}" type="presParOf" srcId="{75704AF9-3D22-431D-A53C-08D091ACF202}" destId="{37DBF342-7C0E-41C4-A293-B9F0ACEDC217}" srcOrd="7" destOrd="0" presId="urn:microsoft.com/office/officeart/2005/8/layout/vList2"/>
    <dgm:cxn modelId="{4E2D5049-8231-42BF-9934-9CBABBDCDA80}" type="presParOf" srcId="{75704AF9-3D22-431D-A53C-08D091ACF202}" destId="{59D44259-A360-43D5-9E20-612CE0324A92}" srcOrd="8" destOrd="0" presId="urn:microsoft.com/office/officeart/2005/8/layout/vList2"/>
    <dgm:cxn modelId="{5886B218-05FB-4DB7-BE08-4D337897CC88}" type="presParOf" srcId="{75704AF9-3D22-431D-A53C-08D091ACF202}" destId="{68DBE89A-C002-46FE-B217-25A5FC73F04B}" srcOrd="9" destOrd="0" presId="urn:microsoft.com/office/officeart/2005/8/layout/vList2"/>
    <dgm:cxn modelId="{E33CF57A-7ACF-49A4-AAFB-A563516360A1}" type="presParOf" srcId="{75704AF9-3D22-431D-A53C-08D091ACF202}" destId="{10EAF78A-9B5F-48CC-B336-5BE0FBA8C83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38EFA6-A0B6-4DFB-95CB-FB4BA507716F}"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09A0B314-A316-479F-A88F-E398078F0350}">
      <dgm:prSet/>
      <dgm:spPr/>
      <dgm:t>
        <a:bodyPr/>
        <a:lstStyle/>
        <a:p>
          <a:r>
            <a:rPr lang="en-GB"/>
            <a:t>Necessary food and drink</a:t>
          </a:r>
          <a:endParaRPr lang="en-US"/>
        </a:p>
      </dgm:t>
    </dgm:pt>
    <dgm:pt modelId="{A3584ED8-D308-48FB-AB64-BFE6F47A4800}" type="parTrans" cxnId="{253F91E2-E37E-4294-AEED-0A7F8A979E37}">
      <dgm:prSet/>
      <dgm:spPr/>
      <dgm:t>
        <a:bodyPr/>
        <a:lstStyle/>
        <a:p>
          <a:endParaRPr lang="en-US"/>
        </a:p>
      </dgm:t>
    </dgm:pt>
    <dgm:pt modelId="{23F3C2CD-94E1-4645-BC7F-E72B7923B04E}" type="sibTrans" cxnId="{253F91E2-E37E-4294-AEED-0A7F8A979E37}">
      <dgm:prSet/>
      <dgm:spPr/>
      <dgm:t>
        <a:bodyPr/>
        <a:lstStyle/>
        <a:p>
          <a:endParaRPr lang="en-US"/>
        </a:p>
      </dgm:t>
    </dgm:pt>
    <dgm:pt modelId="{56FDA402-B9E7-4A24-894B-EB0F351C3603}">
      <dgm:prSet/>
      <dgm:spPr/>
      <dgm:t>
        <a:bodyPr/>
        <a:lstStyle/>
        <a:p>
          <a:r>
            <a:rPr lang="en-GB"/>
            <a:t>Access to good personal hygiene</a:t>
          </a:r>
          <a:endParaRPr lang="en-US"/>
        </a:p>
      </dgm:t>
    </dgm:pt>
    <dgm:pt modelId="{0C9C3097-B15B-4BC0-84A0-572A0817E297}" type="parTrans" cxnId="{C5876EAA-7FC7-4390-8125-64861D620503}">
      <dgm:prSet/>
      <dgm:spPr/>
      <dgm:t>
        <a:bodyPr/>
        <a:lstStyle/>
        <a:p>
          <a:endParaRPr lang="en-US"/>
        </a:p>
      </dgm:t>
    </dgm:pt>
    <dgm:pt modelId="{73213A8C-06FA-405F-8C92-6749685F5F0A}" type="sibTrans" cxnId="{C5876EAA-7FC7-4390-8125-64861D620503}">
      <dgm:prSet/>
      <dgm:spPr/>
      <dgm:t>
        <a:bodyPr/>
        <a:lstStyle/>
        <a:p>
          <a:endParaRPr lang="en-US"/>
        </a:p>
      </dgm:t>
    </dgm:pt>
    <dgm:pt modelId="{F99A7DF0-8180-4643-B3D2-A72FAB799AC5}">
      <dgm:prSet/>
      <dgm:spPr/>
      <dgm:t>
        <a:bodyPr/>
        <a:lstStyle/>
        <a:p>
          <a:r>
            <a:rPr lang="en-GB"/>
            <a:t>Adequate Clothing</a:t>
          </a:r>
          <a:endParaRPr lang="en-US"/>
        </a:p>
      </dgm:t>
    </dgm:pt>
    <dgm:pt modelId="{9071F7B6-C94F-491D-8B60-4905F31F30C1}" type="parTrans" cxnId="{209BD191-47E7-4A23-AEE0-65A12F18EC58}">
      <dgm:prSet/>
      <dgm:spPr/>
      <dgm:t>
        <a:bodyPr/>
        <a:lstStyle/>
        <a:p>
          <a:endParaRPr lang="en-US"/>
        </a:p>
      </dgm:t>
    </dgm:pt>
    <dgm:pt modelId="{BC333370-ADB2-4D81-8927-BCFC0B614A72}" type="sibTrans" cxnId="{209BD191-47E7-4A23-AEE0-65A12F18EC58}">
      <dgm:prSet/>
      <dgm:spPr/>
      <dgm:t>
        <a:bodyPr/>
        <a:lstStyle/>
        <a:p>
          <a:endParaRPr lang="en-US"/>
        </a:p>
      </dgm:t>
    </dgm:pt>
    <dgm:pt modelId="{8FB11E6A-B11A-4F25-B432-DC8D14B6830A}">
      <dgm:prSet/>
      <dgm:spPr/>
      <dgm:t>
        <a:bodyPr/>
        <a:lstStyle/>
        <a:p>
          <a:r>
            <a:rPr lang="en-GB"/>
            <a:t>Clean and safe shelter</a:t>
          </a:r>
          <a:endParaRPr lang="en-US"/>
        </a:p>
      </dgm:t>
    </dgm:pt>
    <dgm:pt modelId="{DAA5F72F-F3E7-46F1-AD55-D4B6DE0F26FD}" type="parTrans" cxnId="{C2A503B2-9941-44C3-B0A2-B100DF4BBEAD}">
      <dgm:prSet/>
      <dgm:spPr/>
      <dgm:t>
        <a:bodyPr/>
        <a:lstStyle/>
        <a:p>
          <a:endParaRPr lang="en-US"/>
        </a:p>
      </dgm:t>
    </dgm:pt>
    <dgm:pt modelId="{C5182999-D9C7-4E5F-8C97-8522E4ABF102}" type="sibTrans" cxnId="{C2A503B2-9941-44C3-B0A2-B100DF4BBEAD}">
      <dgm:prSet/>
      <dgm:spPr/>
      <dgm:t>
        <a:bodyPr/>
        <a:lstStyle/>
        <a:p>
          <a:endParaRPr lang="en-US"/>
        </a:p>
      </dgm:t>
    </dgm:pt>
    <dgm:pt modelId="{66E108B2-CE2D-4EF9-A461-DCCD0F4A78C8}">
      <dgm:prSet/>
      <dgm:spPr/>
      <dgm:t>
        <a:bodyPr/>
        <a:lstStyle/>
        <a:p>
          <a:r>
            <a:rPr lang="en-GB"/>
            <a:t>Warmth</a:t>
          </a:r>
          <a:endParaRPr lang="en-US"/>
        </a:p>
      </dgm:t>
    </dgm:pt>
    <dgm:pt modelId="{D8B6D2EF-8C89-4A1F-9123-6F1158A9A26E}" type="parTrans" cxnId="{61931C3A-59F9-4051-8F8A-22A38A3806E1}">
      <dgm:prSet/>
      <dgm:spPr/>
      <dgm:t>
        <a:bodyPr/>
        <a:lstStyle/>
        <a:p>
          <a:endParaRPr lang="en-US"/>
        </a:p>
      </dgm:t>
    </dgm:pt>
    <dgm:pt modelId="{90970103-B9EA-489E-831A-C17753738A18}" type="sibTrans" cxnId="{61931C3A-59F9-4051-8F8A-22A38A3806E1}">
      <dgm:prSet/>
      <dgm:spPr/>
      <dgm:t>
        <a:bodyPr/>
        <a:lstStyle/>
        <a:p>
          <a:endParaRPr lang="en-US"/>
        </a:p>
      </dgm:t>
    </dgm:pt>
    <dgm:pt modelId="{F8A1EDFD-101A-4B06-AE21-6E7DE171136E}">
      <dgm:prSet/>
      <dgm:spPr/>
      <dgm:t>
        <a:bodyPr/>
        <a:lstStyle/>
        <a:p>
          <a:r>
            <a:rPr lang="en-GB"/>
            <a:t>Love</a:t>
          </a:r>
          <a:endParaRPr lang="en-US"/>
        </a:p>
      </dgm:t>
    </dgm:pt>
    <dgm:pt modelId="{2E43122A-7F1F-486A-9F49-09200A36F324}" type="parTrans" cxnId="{64595CAA-F7AB-466C-BE82-AB2699C839BB}">
      <dgm:prSet/>
      <dgm:spPr/>
      <dgm:t>
        <a:bodyPr/>
        <a:lstStyle/>
        <a:p>
          <a:endParaRPr lang="en-US"/>
        </a:p>
      </dgm:t>
    </dgm:pt>
    <dgm:pt modelId="{8DC05CF6-36D0-45A4-8470-A523FD60B448}" type="sibTrans" cxnId="{64595CAA-F7AB-466C-BE82-AB2699C839BB}">
      <dgm:prSet/>
      <dgm:spPr/>
      <dgm:t>
        <a:bodyPr/>
        <a:lstStyle/>
        <a:p>
          <a:endParaRPr lang="en-US"/>
        </a:p>
      </dgm:t>
    </dgm:pt>
    <dgm:pt modelId="{A03C702D-6853-412C-A1B8-943D27464FFA}">
      <dgm:prSet/>
      <dgm:spPr/>
      <dgm:t>
        <a:bodyPr/>
        <a:lstStyle/>
        <a:p>
          <a:r>
            <a:rPr lang="en-GB"/>
            <a:t>Protection</a:t>
          </a:r>
          <a:endParaRPr lang="en-US"/>
        </a:p>
      </dgm:t>
    </dgm:pt>
    <dgm:pt modelId="{82A96053-4474-4FA8-B64E-A7E06CECCBF8}" type="parTrans" cxnId="{AF783F06-A285-45A1-B204-D194C7824A3C}">
      <dgm:prSet/>
      <dgm:spPr/>
      <dgm:t>
        <a:bodyPr/>
        <a:lstStyle/>
        <a:p>
          <a:endParaRPr lang="en-US"/>
        </a:p>
      </dgm:t>
    </dgm:pt>
    <dgm:pt modelId="{195C609C-7832-4FF0-B849-07F7EA58630F}" type="sibTrans" cxnId="{AF783F06-A285-45A1-B204-D194C7824A3C}">
      <dgm:prSet/>
      <dgm:spPr/>
      <dgm:t>
        <a:bodyPr/>
        <a:lstStyle/>
        <a:p>
          <a:endParaRPr lang="en-US"/>
        </a:p>
      </dgm:t>
    </dgm:pt>
    <dgm:pt modelId="{2FDCCA98-015B-496C-A1C2-36685CCA9467}">
      <dgm:prSet/>
      <dgm:spPr/>
      <dgm:t>
        <a:bodyPr/>
        <a:lstStyle/>
        <a:p>
          <a:r>
            <a:rPr lang="en-GB"/>
            <a:t>Supervision</a:t>
          </a:r>
          <a:endParaRPr lang="en-US"/>
        </a:p>
      </dgm:t>
    </dgm:pt>
    <dgm:pt modelId="{A34324F5-CDDB-4CDB-BBB1-6CFB1693DB9F}" type="parTrans" cxnId="{B1886B51-EB5C-4A21-BCB3-CCB7D7BA7401}">
      <dgm:prSet/>
      <dgm:spPr/>
      <dgm:t>
        <a:bodyPr/>
        <a:lstStyle/>
        <a:p>
          <a:endParaRPr lang="en-US"/>
        </a:p>
      </dgm:t>
    </dgm:pt>
    <dgm:pt modelId="{65476347-82B7-4BFF-8E45-48E41A5DF237}" type="sibTrans" cxnId="{B1886B51-EB5C-4A21-BCB3-CCB7D7BA7401}">
      <dgm:prSet/>
      <dgm:spPr/>
      <dgm:t>
        <a:bodyPr/>
        <a:lstStyle/>
        <a:p>
          <a:endParaRPr lang="en-US"/>
        </a:p>
      </dgm:t>
    </dgm:pt>
    <dgm:pt modelId="{5CB0E567-2D57-4961-BB41-2FD64C5AB813}">
      <dgm:prSet/>
      <dgm:spPr/>
      <dgm:t>
        <a:bodyPr/>
        <a:lstStyle/>
        <a:p>
          <a:r>
            <a:rPr lang="en-GB"/>
            <a:t>Access to medical or dental care</a:t>
          </a:r>
          <a:endParaRPr lang="en-US"/>
        </a:p>
      </dgm:t>
    </dgm:pt>
    <dgm:pt modelId="{04489F9A-9A3F-4402-ADBA-4A79E5961CF3}" type="parTrans" cxnId="{D5A51260-D53D-4785-9B1E-4D1EB68E616A}">
      <dgm:prSet/>
      <dgm:spPr/>
      <dgm:t>
        <a:bodyPr/>
        <a:lstStyle/>
        <a:p>
          <a:endParaRPr lang="en-US"/>
        </a:p>
      </dgm:t>
    </dgm:pt>
    <dgm:pt modelId="{C294EAA1-F923-453C-808C-E209A239C0DC}" type="sibTrans" cxnId="{D5A51260-D53D-4785-9B1E-4D1EB68E616A}">
      <dgm:prSet/>
      <dgm:spPr/>
      <dgm:t>
        <a:bodyPr/>
        <a:lstStyle/>
        <a:p>
          <a:endParaRPr lang="en-US"/>
        </a:p>
      </dgm:t>
    </dgm:pt>
    <dgm:pt modelId="{49F7188F-9C71-4047-AF68-AC0FDF8760A4}" type="pres">
      <dgm:prSet presAssocID="{8A38EFA6-A0B6-4DFB-95CB-FB4BA507716F}" presName="diagram" presStyleCnt="0">
        <dgm:presLayoutVars>
          <dgm:dir/>
          <dgm:resizeHandles val="exact"/>
        </dgm:presLayoutVars>
      </dgm:prSet>
      <dgm:spPr/>
    </dgm:pt>
    <dgm:pt modelId="{7F75AF0D-99F2-4604-86A3-E4A80CBE5B3A}" type="pres">
      <dgm:prSet presAssocID="{09A0B314-A316-479F-A88F-E398078F0350}" presName="node" presStyleLbl="node1" presStyleIdx="0" presStyleCnt="9">
        <dgm:presLayoutVars>
          <dgm:bulletEnabled val="1"/>
        </dgm:presLayoutVars>
      </dgm:prSet>
      <dgm:spPr/>
    </dgm:pt>
    <dgm:pt modelId="{BC3A2851-1442-4A3D-A175-AEA092F85D6B}" type="pres">
      <dgm:prSet presAssocID="{23F3C2CD-94E1-4645-BC7F-E72B7923B04E}" presName="sibTrans" presStyleCnt="0"/>
      <dgm:spPr/>
    </dgm:pt>
    <dgm:pt modelId="{BF71DACC-2333-49F4-9284-8A1CF64DAB05}" type="pres">
      <dgm:prSet presAssocID="{56FDA402-B9E7-4A24-894B-EB0F351C3603}" presName="node" presStyleLbl="node1" presStyleIdx="1" presStyleCnt="9">
        <dgm:presLayoutVars>
          <dgm:bulletEnabled val="1"/>
        </dgm:presLayoutVars>
      </dgm:prSet>
      <dgm:spPr/>
    </dgm:pt>
    <dgm:pt modelId="{BCFFCDBB-FF8B-439F-8990-BF67F52DDB3B}" type="pres">
      <dgm:prSet presAssocID="{73213A8C-06FA-405F-8C92-6749685F5F0A}" presName="sibTrans" presStyleCnt="0"/>
      <dgm:spPr/>
    </dgm:pt>
    <dgm:pt modelId="{8FE218E0-6AFD-4355-8AC9-1A3FDBFE4BD0}" type="pres">
      <dgm:prSet presAssocID="{F99A7DF0-8180-4643-B3D2-A72FAB799AC5}" presName="node" presStyleLbl="node1" presStyleIdx="2" presStyleCnt="9">
        <dgm:presLayoutVars>
          <dgm:bulletEnabled val="1"/>
        </dgm:presLayoutVars>
      </dgm:prSet>
      <dgm:spPr/>
    </dgm:pt>
    <dgm:pt modelId="{B55D562B-55E3-4484-8231-230D3A24EA6E}" type="pres">
      <dgm:prSet presAssocID="{BC333370-ADB2-4D81-8927-BCFC0B614A72}" presName="sibTrans" presStyleCnt="0"/>
      <dgm:spPr/>
    </dgm:pt>
    <dgm:pt modelId="{E90B3FC3-989C-449A-94B0-EE74AF583EDA}" type="pres">
      <dgm:prSet presAssocID="{8FB11E6A-B11A-4F25-B432-DC8D14B6830A}" presName="node" presStyleLbl="node1" presStyleIdx="3" presStyleCnt="9">
        <dgm:presLayoutVars>
          <dgm:bulletEnabled val="1"/>
        </dgm:presLayoutVars>
      </dgm:prSet>
      <dgm:spPr/>
    </dgm:pt>
    <dgm:pt modelId="{A0B2166E-25A2-4D29-BCA0-436B24713AD5}" type="pres">
      <dgm:prSet presAssocID="{C5182999-D9C7-4E5F-8C97-8522E4ABF102}" presName="sibTrans" presStyleCnt="0"/>
      <dgm:spPr/>
    </dgm:pt>
    <dgm:pt modelId="{7243BAFC-A483-4880-A03C-A45D6975A1D0}" type="pres">
      <dgm:prSet presAssocID="{66E108B2-CE2D-4EF9-A461-DCCD0F4A78C8}" presName="node" presStyleLbl="node1" presStyleIdx="4" presStyleCnt="9">
        <dgm:presLayoutVars>
          <dgm:bulletEnabled val="1"/>
        </dgm:presLayoutVars>
      </dgm:prSet>
      <dgm:spPr/>
    </dgm:pt>
    <dgm:pt modelId="{803C15CC-D2EE-46D4-9A7C-AC1E4D1286F0}" type="pres">
      <dgm:prSet presAssocID="{90970103-B9EA-489E-831A-C17753738A18}" presName="sibTrans" presStyleCnt="0"/>
      <dgm:spPr/>
    </dgm:pt>
    <dgm:pt modelId="{CD3A1884-D074-4CC0-B8D1-F5A3AFF7DF0B}" type="pres">
      <dgm:prSet presAssocID="{F8A1EDFD-101A-4B06-AE21-6E7DE171136E}" presName="node" presStyleLbl="node1" presStyleIdx="5" presStyleCnt="9">
        <dgm:presLayoutVars>
          <dgm:bulletEnabled val="1"/>
        </dgm:presLayoutVars>
      </dgm:prSet>
      <dgm:spPr/>
    </dgm:pt>
    <dgm:pt modelId="{B9B2D938-DDFD-4339-A7C5-91E328D9CC8F}" type="pres">
      <dgm:prSet presAssocID="{8DC05CF6-36D0-45A4-8470-A523FD60B448}" presName="sibTrans" presStyleCnt="0"/>
      <dgm:spPr/>
    </dgm:pt>
    <dgm:pt modelId="{E6F9CE03-3F40-447C-B1F4-E6C683EA7A1A}" type="pres">
      <dgm:prSet presAssocID="{A03C702D-6853-412C-A1B8-943D27464FFA}" presName="node" presStyleLbl="node1" presStyleIdx="6" presStyleCnt="9">
        <dgm:presLayoutVars>
          <dgm:bulletEnabled val="1"/>
        </dgm:presLayoutVars>
      </dgm:prSet>
      <dgm:spPr/>
    </dgm:pt>
    <dgm:pt modelId="{A760FD17-FCAD-4CF9-8E52-804839B39825}" type="pres">
      <dgm:prSet presAssocID="{195C609C-7832-4FF0-B849-07F7EA58630F}" presName="sibTrans" presStyleCnt="0"/>
      <dgm:spPr/>
    </dgm:pt>
    <dgm:pt modelId="{8BF380E9-09D9-43C9-807F-1CD967763F31}" type="pres">
      <dgm:prSet presAssocID="{2FDCCA98-015B-496C-A1C2-36685CCA9467}" presName="node" presStyleLbl="node1" presStyleIdx="7" presStyleCnt="9">
        <dgm:presLayoutVars>
          <dgm:bulletEnabled val="1"/>
        </dgm:presLayoutVars>
      </dgm:prSet>
      <dgm:spPr/>
    </dgm:pt>
    <dgm:pt modelId="{BFC1C126-D989-4DB2-AA9F-CB0654A847DD}" type="pres">
      <dgm:prSet presAssocID="{65476347-82B7-4BFF-8E45-48E41A5DF237}" presName="sibTrans" presStyleCnt="0"/>
      <dgm:spPr/>
    </dgm:pt>
    <dgm:pt modelId="{406E3557-58BC-485B-9427-485434B7C88D}" type="pres">
      <dgm:prSet presAssocID="{5CB0E567-2D57-4961-BB41-2FD64C5AB813}" presName="node" presStyleLbl="node1" presStyleIdx="8" presStyleCnt="9">
        <dgm:presLayoutVars>
          <dgm:bulletEnabled val="1"/>
        </dgm:presLayoutVars>
      </dgm:prSet>
      <dgm:spPr/>
    </dgm:pt>
  </dgm:ptLst>
  <dgm:cxnLst>
    <dgm:cxn modelId="{AF783F06-A285-45A1-B204-D194C7824A3C}" srcId="{8A38EFA6-A0B6-4DFB-95CB-FB4BA507716F}" destId="{A03C702D-6853-412C-A1B8-943D27464FFA}" srcOrd="6" destOrd="0" parTransId="{82A96053-4474-4FA8-B64E-A7E06CECCBF8}" sibTransId="{195C609C-7832-4FF0-B849-07F7EA58630F}"/>
    <dgm:cxn modelId="{B1C7DE25-F63C-49B6-A8A7-14CDFFF4A33E}" type="presOf" srcId="{66E108B2-CE2D-4EF9-A461-DCCD0F4A78C8}" destId="{7243BAFC-A483-4880-A03C-A45D6975A1D0}" srcOrd="0" destOrd="0" presId="urn:microsoft.com/office/officeart/2005/8/layout/default"/>
    <dgm:cxn modelId="{61931C3A-59F9-4051-8F8A-22A38A3806E1}" srcId="{8A38EFA6-A0B6-4DFB-95CB-FB4BA507716F}" destId="{66E108B2-CE2D-4EF9-A461-DCCD0F4A78C8}" srcOrd="4" destOrd="0" parTransId="{D8B6D2EF-8C89-4A1F-9123-6F1158A9A26E}" sibTransId="{90970103-B9EA-489E-831A-C17753738A18}"/>
    <dgm:cxn modelId="{A4C0A73E-6626-4AFF-99EF-317560431C11}" type="presOf" srcId="{F8A1EDFD-101A-4B06-AE21-6E7DE171136E}" destId="{CD3A1884-D074-4CC0-B8D1-F5A3AFF7DF0B}" srcOrd="0" destOrd="0" presId="urn:microsoft.com/office/officeart/2005/8/layout/default"/>
    <dgm:cxn modelId="{F341D05E-534E-45DA-B9B2-CA01A539D2C7}" type="presOf" srcId="{8A38EFA6-A0B6-4DFB-95CB-FB4BA507716F}" destId="{49F7188F-9C71-4047-AF68-AC0FDF8760A4}" srcOrd="0" destOrd="0" presId="urn:microsoft.com/office/officeart/2005/8/layout/default"/>
    <dgm:cxn modelId="{D5A51260-D53D-4785-9B1E-4D1EB68E616A}" srcId="{8A38EFA6-A0B6-4DFB-95CB-FB4BA507716F}" destId="{5CB0E567-2D57-4961-BB41-2FD64C5AB813}" srcOrd="8" destOrd="0" parTransId="{04489F9A-9A3F-4402-ADBA-4A79E5961CF3}" sibTransId="{C294EAA1-F923-453C-808C-E209A239C0DC}"/>
    <dgm:cxn modelId="{D3F4D242-45E0-4DE9-B27A-6E20FDA9EC1E}" type="presOf" srcId="{56FDA402-B9E7-4A24-894B-EB0F351C3603}" destId="{BF71DACC-2333-49F4-9284-8A1CF64DAB05}" srcOrd="0" destOrd="0" presId="urn:microsoft.com/office/officeart/2005/8/layout/default"/>
    <dgm:cxn modelId="{E89F076C-901A-4E4B-BACF-5163832991A3}" type="presOf" srcId="{8FB11E6A-B11A-4F25-B432-DC8D14B6830A}" destId="{E90B3FC3-989C-449A-94B0-EE74AF583EDA}" srcOrd="0" destOrd="0" presId="urn:microsoft.com/office/officeart/2005/8/layout/default"/>
    <dgm:cxn modelId="{B1886B51-EB5C-4A21-BCB3-CCB7D7BA7401}" srcId="{8A38EFA6-A0B6-4DFB-95CB-FB4BA507716F}" destId="{2FDCCA98-015B-496C-A1C2-36685CCA9467}" srcOrd="7" destOrd="0" parTransId="{A34324F5-CDDB-4CDB-BBB1-6CFB1693DB9F}" sibTransId="{65476347-82B7-4BFF-8E45-48E41A5DF237}"/>
    <dgm:cxn modelId="{7287387F-3D11-423A-A899-7092C62F85D9}" type="presOf" srcId="{09A0B314-A316-479F-A88F-E398078F0350}" destId="{7F75AF0D-99F2-4604-86A3-E4A80CBE5B3A}" srcOrd="0" destOrd="0" presId="urn:microsoft.com/office/officeart/2005/8/layout/default"/>
    <dgm:cxn modelId="{209BD191-47E7-4A23-AEE0-65A12F18EC58}" srcId="{8A38EFA6-A0B6-4DFB-95CB-FB4BA507716F}" destId="{F99A7DF0-8180-4643-B3D2-A72FAB799AC5}" srcOrd="2" destOrd="0" parTransId="{9071F7B6-C94F-491D-8B60-4905F31F30C1}" sibTransId="{BC333370-ADB2-4D81-8927-BCFC0B614A72}"/>
    <dgm:cxn modelId="{C96708A2-5C5B-4D99-BDC5-F769B0424753}" type="presOf" srcId="{F99A7DF0-8180-4643-B3D2-A72FAB799AC5}" destId="{8FE218E0-6AFD-4355-8AC9-1A3FDBFE4BD0}" srcOrd="0" destOrd="0" presId="urn:microsoft.com/office/officeart/2005/8/layout/default"/>
    <dgm:cxn modelId="{64595CAA-F7AB-466C-BE82-AB2699C839BB}" srcId="{8A38EFA6-A0B6-4DFB-95CB-FB4BA507716F}" destId="{F8A1EDFD-101A-4B06-AE21-6E7DE171136E}" srcOrd="5" destOrd="0" parTransId="{2E43122A-7F1F-486A-9F49-09200A36F324}" sibTransId="{8DC05CF6-36D0-45A4-8470-A523FD60B448}"/>
    <dgm:cxn modelId="{C5876EAA-7FC7-4390-8125-64861D620503}" srcId="{8A38EFA6-A0B6-4DFB-95CB-FB4BA507716F}" destId="{56FDA402-B9E7-4A24-894B-EB0F351C3603}" srcOrd="1" destOrd="0" parTransId="{0C9C3097-B15B-4BC0-84A0-572A0817E297}" sibTransId="{73213A8C-06FA-405F-8C92-6749685F5F0A}"/>
    <dgm:cxn modelId="{C2A503B2-9941-44C3-B0A2-B100DF4BBEAD}" srcId="{8A38EFA6-A0B6-4DFB-95CB-FB4BA507716F}" destId="{8FB11E6A-B11A-4F25-B432-DC8D14B6830A}" srcOrd="3" destOrd="0" parTransId="{DAA5F72F-F3E7-46F1-AD55-D4B6DE0F26FD}" sibTransId="{C5182999-D9C7-4E5F-8C97-8522E4ABF102}"/>
    <dgm:cxn modelId="{C71DD1B3-2AA9-4E97-9458-AF535BFF211B}" type="presOf" srcId="{A03C702D-6853-412C-A1B8-943D27464FFA}" destId="{E6F9CE03-3F40-447C-B1F4-E6C683EA7A1A}" srcOrd="0" destOrd="0" presId="urn:microsoft.com/office/officeart/2005/8/layout/default"/>
    <dgm:cxn modelId="{253F91E2-E37E-4294-AEED-0A7F8A979E37}" srcId="{8A38EFA6-A0B6-4DFB-95CB-FB4BA507716F}" destId="{09A0B314-A316-479F-A88F-E398078F0350}" srcOrd="0" destOrd="0" parTransId="{A3584ED8-D308-48FB-AB64-BFE6F47A4800}" sibTransId="{23F3C2CD-94E1-4645-BC7F-E72B7923B04E}"/>
    <dgm:cxn modelId="{677E48E4-E8D0-4108-9F7D-8668851F6BBA}" type="presOf" srcId="{5CB0E567-2D57-4961-BB41-2FD64C5AB813}" destId="{406E3557-58BC-485B-9427-485434B7C88D}" srcOrd="0" destOrd="0" presId="urn:microsoft.com/office/officeart/2005/8/layout/default"/>
    <dgm:cxn modelId="{C97B41EB-EB8F-49E8-9AA5-960B5D186204}" type="presOf" srcId="{2FDCCA98-015B-496C-A1C2-36685CCA9467}" destId="{8BF380E9-09D9-43C9-807F-1CD967763F31}" srcOrd="0" destOrd="0" presId="urn:microsoft.com/office/officeart/2005/8/layout/default"/>
    <dgm:cxn modelId="{934F8E92-DCF5-425C-8B01-11CF2FF44289}" type="presParOf" srcId="{49F7188F-9C71-4047-AF68-AC0FDF8760A4}" destId="{7F75AF0D-99F2-4604-86A3-E4A80CBE5B3A}" srcOrd="0" destOrd="0" presId="urn:microsoft.com/office/officeart/2005/8/layout/default"/>
    <dgm:cxn modelId="{7F065755-AF51-4483-8564-D8AEF56A8B3A}" type="presParOf" srcId="{49F7188F-9C71-4047-AF68-AC0FDF8760A4}" destId="{BC3A2851-1442-4A3D-A175-AEA092F85D6B}" srcOrd="1" destOrd="0" presId="urn:microsoft.com/office/officeart/2005/8/layout/default"/>
    <dgm:cxn modelId="{9A86B8CD-83B6-4F62-B897-CC12D1E704ED}" type="presParOf" srcId="{49F7188F-9C71-4047-AF68-AC0FDF8760A4}" destId="{BF71DACC-2333-49F4-9284-8A1CF64DAB05}" srcOrd="2" destOrd="0" presId="urn:microsoft.com/office/officeart/2005/8/layout/default"/>
    <dgm:cxn modelId="{9EFCD613-46F3-49DD-BB4F-D15040F9C1B2}" type="presParOf" srcId="{49F7188F-9C71-4047-AF68-AC0FDF8760A4}" destId="{BCFFCDBB-FF8B-439F-8990-BF67F52DDB3B}" srcOrd="3" destOrd="0" presId="urn:microsoft.com/office/officeart/2005/8/layout/default"/>
    <dgm:cxn modelId="{D059142A-B863-438D-81E6-19238C374AAE}" type="presParOf" srcId="{49F7188F-9C71-4047-AF68-AC0FDF8760A4}" destId="{8FE218E0-6AFD-4355-8AC9-1A3FDBFE4BD0}" srcOrd="4" destOrd="0" presId="urn:microsoft.com/office/officeart/2005/8/layout/default"/>
    <dgm:cxn modelId="{13B6D79B-0007-486A-8B36-E41D72C9ABDC}" type="presParOf" srcId="{49F7188F-9C71-4047-AF68-AC0FDF8760A4}" destId="{B55D562B-55E3-4484-8231-230D3A24EA6E}" srcOrd="5" destOrd="0" presId="urn:microsoft.com/office/officeart/2005/8/layout/default"/>
    <dgm:cxn modelId="{107DCA28-80B4-4871-9A5E-CF6BE9E416BE}" type="presParOf" srcId="{49F7188F-9C71-4047-AF68-AC0FDF8760A4}" destId="{E90B3FC3-989C-449A-94B0-EE74AF583EDA}" srcOrd="6" destOrd="0" presId="urn:microsoft.com/office/officeart/2005/8/layout/default"/>
    <dgm:cxn modelId="{558984A7-4CD3-4A21-8BCE-E2C6DF95563B}" type="presParOf" srcId="{49F7188F-9C71-4047-AF68-AC0FDF8760A4}" destId="{A0B2166E-25A2-4D29-BCA0-436B24713AD5}" srcOrd="7" destOrd="0" presId="urn:microsoft.com/office/officeart/2005/8/layout/default"/>
    <dgm:cxn modelId="{03DA982D-62A8-47CD-9794-AB97D92E5C68}" type="presParOf" srcId="{49F7188F-9C71-4047-AF68-AC0FDF8760A4}" destId="{7243BAFC-A483-4880-A03C-A45D6975A1D0}" srcOrd="8" destOrd="0" presId="urn:microsoft.com/office/officeart/2005/8/layout/default"/>
    <dgm:cxn modelId="{2E09E68A-E686-4E1D-8F95-DF23D2CFAFF8}" type="presParOf" srcId="{49F7188F-9C71-4047-AF68-AC0FDF8760A4}" destId="{803C15CC-D2EE-46D4-9A7C-AC1E4D1286F0}" srcOrd="9" destOrd="0" presId="urn:microsoft.com/office/officeart/2005/8/layout/default"/>
    <dgm:cxn modelId="{72927A82-5253-4B09-8730-BA6A556F56EA}" type="presParOf" srcId="{49F7188F-9C71-4047-AF68-AC0FDF8760A4}" destId="{CD3A1884-D074-4CC0-B8D1-F5A3AFF7DF0B}" srcOrd="10" destOrd="0" presId="urn:microsoft.com/office/officeart/2005/8/layout/default"/>
    <dgm:cxn modelId="{7B8D15FE-AF1A-4F42-B86D-D27144539AB3}" type="presParOf" srcId="{49F7188F-9C71-4047-AF68-AC0FDF8760A4}" destId="{B9B2D938-DDFD-4339-A7C5-91E328D9CC8F}" srcOrd="11" destOrd="0" presId="urn:microsoft.com/office/officeart/2005/8/layout/default"/>
    <dgm:cxn modelId="{6874FA9E-424E-4E30-B321-97C613E7B4BA}" type="presParOf" srcId="{49F7188F-9C71-4047-AF68-AC0FDF8760A4}" destId="{E6F9CE03-3F40-447C-B1F4-E6C683EA7A1A}" srcOrd="12" destOrd="0" presId="urn:microsoft.com/office/officeart/2005/8/layout/default"/>
    <dgm:cxn modelId="{B2C76226-BC5D-42AE-B502-97DEF5D7B25F}" type="presParOf" srcId="{49F7188F-9C71-4047-AF68-AC0FDF8760A4}" destId="{A760FD17-FCAD-4CF9-8E52-804839B39825}" srcOrd="13" destOrd="0" presId="urn:microsoft.com/office/officeart/2005/8/layout/default"/>
    <dgm:cxn modelId="{82A01326-EEB5-46B4-A708-289DA1BA8C0E}" type="presParOf" srcId="{49F7188F-9C71-4047-AF68-AC0FDF8760A4}" destId="{8BF380E9-09D9-43C9-807F-1CD967763F31}" srcOrd="14" destOrd="0" presId="urn:microsoft.com/office/officeart/2005/8/layout/default"/>
    <dgm:cxn modelId="{5354E2BB-7861-42DC-9FF8-D4BEE7A347CC}" type="presParOf" srcId="{49F7188F-9C71-4047-AF68-AC0FDF8760A4}" destId="{BFC1C126-D989-4DB2-AA9F-CB0654A847DD}" srcOrd="15" destOrd="0" presId="urn:microsoft.com/office/officeart/2005/8/layout/default"/>
    <dgm:cxn modelId="{8E273558-6278-4D06-AB29-CAB3C2C6D97D}" type="presParOf" srcId="{49F7188F-9C71-4047-AF68-AC0FDF8760A4}" destId="{406E3557-58BC-485B-9427-485434B7C88D}"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0B6798-B7A2-4F2F-B692-C9ACAA7E4B0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B8F598D-E2B9-4A9A-B971-376884F0EB0F}">
      <dgm:prSet/>
      <dgm:spPr/>
      <dgm:t>
        <a:bodyPr/>
        <a:lstStyle/>
        <a:p>
          <a:r>
            <a:rPr lang="en-GB"/>
            <a:t>Child may look dirty and unwashed</a:t>
          </a:r>
          <a:endParaRPr lang="en-US"/>
        </a:p>
      </dgm:t>
    </dgm:pt>
    <dgm:pt modelId="{849131DA-91C8-45F6-9D18-C97D6489E0D0}" type="parTrans" cxnId="{D81A04FC-57F2-4C4F-94ED-C842D3040C9D}">
      <dgm:prSet/>
      <dgm:spPr/>
      <dgm:t>
        <a:bodyPr/>
        <a:lstStyle/>
        <a:p>
          <a:endParaRPr lang="en-US"/>
        </a:p>
      </dgm:t>
    </dgm:pt>
    <dgm:pt modelId="{0D50BBB1-83C3-4D7C-B784-79662088874A}" type="sibTrans" cxnId="{D81A04FC-57F2-4C4F-94ED-C842D3040C9D}">
      <dgm:prSet/>
      <dgm:spPr/>
      <dgm:t>
        <a:bodyPr/>
        <a:lstStyle/>
        <a:p>
          <a:endParaRPr lang="en-US"/>
        </a:p>
      </dgm:t>
    </dgm:pt>
    <dgm:pt modelId="{9C10D0E9-2F4D-4117-AD8E-0392B3EBC9FD}">
      <dgm:prSet/>
      <dgm:spPr/>
      <dgm:t>
        <a:bodyPr/>
        <a:lstStyle/>
        <a:p>
          <a:r>
            <a:rPr lang="en-GB"/>
            <a:t>Clothing may look dirty, too big or small or inappropriate for weather conditions.</a:t>
          </a:r>
          <a:endParaRPr lang="en-US"/>
        </a:p>
      </dgm:t>
    </dgm:pt>
    <dgm:pt modelId="{B8B9B7B7-1E78-4036-9FB4-DE902EB95DBB}" type="parTrans" cxnId="{29D2D08C-375F-4024-A60D-FD1B745ED9BF}">
      <dgm:prSet/>
      <dgm:spPr/>
      <dgm:t>
        <a:bodyPr/>
        <a:lstStyle/>
        <a:p>
          <a:endParaRPr lang="en-US"/>
        </a:p>
      </dgm:t>
    </dgm:pt>
    <dgm:pt modelId="{174C240D-2402-464F-9166-0D4ADBA79D83}" type="sibTrans" cxnId="{29D2D08C-375F-4024-A60D-FD1B745ED9BF}">
      <dgm:prSet/>
      <dgm:spPr/>
      <dgm:t>
        <a:bodyPr/>
        <a:lstStyle/>
        <a:p>
          <a:endParaRPr lang="en-US"/>
        </a:p>
      </dgm:t>
    </dgm:pt>
    <dgm:pt modelId="{ED4B5592-7C85-4F5D-B8E6-9553F5534DEE}">
      <dgm:prSet/>
      <dgm:spPr/>
      <dgm:t>
        <a:bodyPr/>
        <a:lstStyle/>
        <a:p>
          <a:r>
            <a:rPr lang="en-GB"/>
            <a:t>Frequently left unsupervised.</a:t>
          </a:r>
          <a:endParaRPr lang="en-US"/>
        </a:p>
      </dgm:t>
    </dgm:pt>
    <dgm:pt modelId="{71148F48-B390-4792-82D2-CFD2940888CF}" type="parTrans" cxnId="{CDF24A86-95E1-4202-A1CF-EAECE052A462}">
      <dgm:prSet/>
      <dgm:spPr/>
      <dgm:t>
        <a:bodyPr/>
        <a:lstStyle/>
        <a:p>
          <a:endParaRPr lang="en-US"/>
        </a:p>
      </dgm:t>
    </dgm:pt>
    <dgm:pt modelId="{2E4A98F9-1CD5-4BBA-AE3E-04A1CA225E97}" type="sibTrans" cxnId="{CDF24A86-95E1-4202-A1CF-EAECE052A462}">
      <dgm:prSet/>
      <dgm:spPr/>
      <dgm:t>
        <a:bodyPr/>
        <a:lstStyle/>
        <a:p>
          <a:endParaRPr lang="en-US"/>
        </a:p>
      </dgm:t>
    </dgm:pt>
    <dgm:pt modelId="{CC548A53-914E-4877-A4F8-3FD8AC5879B9}">
      <dgm:prSet/>
      <dgm:spPr/>
      <dgm:t>
        <a:bodyPr/>
        <a:lstStyle/>
        <a:p>
          <a:r>
            <a:rPr lang="en-GB"/>
            <a:t>Frequently hungry or tired.</a:t>
          </a:r>
          <a:endParaRPr lang="en-US"/>
        </a:p>
      </dgm:t>
    </dgm:pt>
    <dgm:pt modelId="{0F6807F4-F58D-408E-89C1-10117B3C4942}" type="parTrans" cxnId="{57301D35-4BCC-4A76-877C-719A0D3838DD}">
      <dgm:prSet/>
      <dgm:spPr/>
      <dgm:t>
        <a:bodyPr/>
        <a:lstStyle/>
        <a:p>
          <a:endParaRPr lang="en-US"/>
        </a:p>
      </dgm:t>
    </dgm:pt>
    <dgm:pt modelId="{AC5B76D4-C239-4B32-8AA5-EB97FCD1AC25}" type="sibTrans" cxnId="{57301D35-4BCC-4A76-877C-719A0D3838DD}">
      <dgm:prSet/>
      <dgm:spPr/>
      <dgm:t>
        <a:bodyPr/>
        <a:lstStyle/>
        <a:p>
          <a:endParaRPr lang="en-US"/>
        </a:p>
      </dgm:t>
    </dgm:pt>
    <dgm:pt modelId="{0225C8B5-5D13-47BC-8CE5-EA006AEB6BE9}">
      <dgm:prSet/>
      <dgm:spPr/>
      <dgm:t>
        <a:bodyPr/>
        <a:lstStyle/>
        <a:p>
          <a:r>
            <a:rPr lang="en-GB"/>
            <a:t>Untreated illnesses, infected cuts or physical complaints that the carer does not respond to.</a:t>
          </a:r>
          <a:endParaRPr lang="en-US"/>
        </a:p>
      </dgm:t>
    </dgm:pt>
    <dgm:pt modelId="{DECC0C38-EDD9-4FF5-97D0-0327290F3BEC}" type="parTrans" cxnId="{8E63E347-1355-42F8-AB75-6AFA43F76F6B}">
      <dgm:prSet/>
      <dgm:spPr/>
      <dgm:t>
        <a:bodyPr/>
        <a:lstStyle/>
        <a:p>
          <a:endParaRPr lang="en-US"/>
        </a:p>
      </dgm:t>
    </dgm:pt>
    <dgm:pt modelId="{2AC9AA37-1EE9-4338-AC39-A09AD3541407}" type="sibTrans" cxnId="{8E63E347-1355-42F8-AB75-6AFA43F76F6B}">
      <dgm:prSet/>
      <dgm:spPr/>
      <dgm:t>
        <a:bodyPr/>
        <a:lstStyle/>
        <a:p>
          <a:endParaRPr lang="en-US"/>
        </a:p>
      </dgm:t>
    </dgm:pt>
    <dgm:pt modelId="{2D4C4B57-BA8B-46FD-B61E-E64E09141569}" type="pres">
      <dgm:prSet presAssocID="{E40B6798-B7A2-4F2F-B692-C9ACAA7E4B0E}" presName="vert0" presStyleCnt="0">
        <dgm:presLayoutVars>
          <dgm:dir/>
          <dgm:animOne val="branch"/>
          <dgm:animLvl val="lvl"/>
        </dgm:presLayoutVars>
      </dgm:prSet>
      <dgm:spPr/>
    </dgm:pt>
    <dgm:pt modelId="{A86B7F8F-1835-4991-81DC-FC3C265F7F87}" type="pres">
      <dgm:prSet presAssocID="{8B8F598D-E2B9-4A9A-B971-376884F0EB0F}" presName="thickLine" presStyleLbl="alignNode1" presStyleIdx="0" presStyleCnt="5"/>
      <dgm:spPr/>
    </dgm:pt>
    <dgm:pt modelId="{EEDF5C3D-882C-49C8-ACBC-A9B0584BE7A2}" type="pres">
      <dgm:prSet presAssocID="{8B8F598D-E2B9-4A9A-B971-376884F0EB0F}" presName="horz1" presStyleCnt="0"/>
      <dgm:spPr/>
    </dgm:pt>
    <dgm:pt modelId="{BC5B9C6D-0669-408A-A052-3117AEDB8D0C}" type="pres">
      <dgm:prSet presAssocID="{8B8F598D-E2B9-4A9A-B971-376884F0EB0F}" presName="tx1" presStyleLbl="revTx" presStyleIdx="0" presStyleCnt="5"/>
      <dgm:spPr/>
    </dgm:pt>
    <dgm:pt modelId="{AD705E24-5AA7-4AA1-B995-94BB6E45F438}" type="pres">
      <dgm:prSet presAssocID="{8B8F598D-E2B9-4A9A-B971-376884F0EB0F}" presName="vert1" presStyleCnt="0"/>
      <dgm:spPr/>
    </dgm:pt>
    <dgm:pt modelId="{4EDB7A4C-0B66-4446-A980-E6271FEB3C06}" type="pres">
      <dgm:prSet presAssocID="{9C10D0E9-2F4D-4117-AD8E-0392B3EBC9FD}" presName="thickLine" presStyleLbl="alignNode1" presStyleIdx="1" presStyleCnt="5"/>
      <dgm:spPr/>
    </dgm:pt>
    <dgm:pt modelId="{09CC9B8E-8C97-49C3-ADB7-18E037328839}" type="pres">
      <dgm:prSet presAssocID="{9C10D0E9-2F4D-4117-AD8E-0392B3EBC9FD}" presName="horz1" presStyleCnt="0"/>
      <dgm:spPr/>
    </dgm:pt>
    <dgm:pt modelId="{A3D53D29-15B7-4F3B-BD3C-0C01D3B9B048}" type="pres">
      <dgm:prSet presAssocID="{9C10D0E9-2F4D-4117-AD8E-0392B3EBC9FD}" presName="tx1" presStyleLbl="revTx" presStyleIdx="1" presStyleCnt="5"/>
      <dgm:spPr/>
    </dgm:pt>
    <dgm:pt modelId="{80F0B2EF-93E4-44BC-A7D7-879003D4D434}" type="pres">
      <dgm:prSet presAssocID="{9C10D0E9-2F4D-4117-AD8E-0392B3EBC9FD}" presName="vert1" presStyleCnt="0"/>
      <dgm:spPr/>
    </dgm:pt>
    <dgm:pt modelId="{FC3F1098-4C45-41A1-8854-6B27A526A864}" type="pres">
      <dgm:prSet presAssocID="{ED4B5592-7C85-4F5D-B8E6-9553F5534DEE}" presName="thickLine" presStyleLbl="alignNode1" presStyleIdx="2" presStyleCnt="5"/>
      <dgm:spPr/>
    </dgm:pt>
    <dgm:pt modelId="{6B9DBB82-9A35-4E95-854D-5E5FE1C94DE8}" type="pres">
      <dgm:prSet presAssocID="{ED4B5592-7C85-4F5D-B8E6-9553F5534DEE}" presName="horz1" presStyleCnt="0"/>
      <dgm:spPr/>
    </dgm:pt>
    <dgm:pt modelId="{2781B502-0DC3-47E5-82BE-89A84D9E8728}" type="pres">
      <dgm:prSet presAssocID="{ED4B5592-7C85-4F5D-B8E6-9553F5534DEE}" presName="tx1" presStyleLbl="revTx" presStyleIdx="2" presStyleCnt="5"/>
      <dgm:spPr/>
    </dgm:pt>
    <dgm:pt modelId="{62000047-C1B0-4F66-8335-67E49DC2FF3C}" type="pres">
      <dgm:prSet presAssocID="{ED4B5592-7C85-4F5D-B8E6-9553F5534DEE}" presName="vert1" presStyleCnt="0"/>
      <dgm:spPr/>
    </dgm:pt>
    <dgm:pt modelId="{525ABC0B-6F1E-4033-94EF-2A18EF889A9D}" type="pres">
      <dgm:prSet presAssocID="{CC548A53-914E-4877-A4F8-3FD8AC5879B9}" presName="thickLine" presStyleLbl="alignNode1" presStyleIdx="3" presStyleCnt="5"/>
      <dgm:spPr/>
    </dgm:pt>
    <dgm:pt modelId="{6F4442C3-F5EC-4684-9259-3DD669F0782D}" type="pres">
      <dgm:prSet presAssocID="{CC548A53-914E-4877-A4F8-3FD8AC5879B9}" presName="horz1" presStyleCnt="0"/>
      <dgm:spPr/>
    </dgm:pt>
    <dgm:pt modelId="{C3E6CD6F-E9A7-4AAD-B64B-A0C6AD9058C0}" type="pres">
      <dgm:prSet presAssocID="{CC548A53-914E-4877-A4F8-3FD8AC5879B9}" presName="tx1" presStyleLbl="revTx" presStyleIdx="3" presStyleCnt="5"/>
      <dgm:spPr/>
    </dgm:pt>
    <dgm:pt modelId="{9018F674-E435-485B-8782-37DD1C689766}" type="pres">
      <dgm:prSet presAssocID="{CC548A53-914E-4877-A4F8-3FD8AC5879B9}" presName="vert1" presStyleCnt="0"/>
      <dgm:spPr/>
    </dgm:pt>
    <dgm:pt modelId="{1C0E55A3-562B-4F95-80AD-DFDE7E8C785F}" type="pres">
      <dgm:prSet presAssocID="{0225C8B5-5D13-47BC-8CE5-EA006AEB6BE9}" presName="thickLine" presStyleLbl="alignNode1" presStyleIdx="4" presStyleCnt="5"/>
      <dgm:spPr/>
    </dgm:pt>
    <dgm:pt modelId="{63DC53C5-D586-43F4-9D78-B4EC05FCCE9B}" type="pres">
      <dgm:prSet presAssocID="{0225C8B5-5D13-47BC-8CE5-EA006AEB6BE9}" presName="horz1" presStyleCnt="0"/>
      <dgm:spPr/>
    </dgm:pt>
    <dgm:pt modelId="{64D9F20F-8722-4047-AE5E-C6FA86AD4065}" type="pres">
      <dgm:prSet presAssocID="{0225C8B5-5D13-47BC-8CE5-EA006AEB6BE9}" presName="tx1" presStyleLbl="revTx" presStyleIdx="4" presStyleCnt="5"/>
      <dgm:spPr/>
    </dgm:pt>
    <dgm:pt modelId="{4FBEF267-551B-48B4-A363-F570E68E1915}" type="pres">
      <dgm:prSet presAssocID="{0225C8B5-5D13-47BC-8CE5-EA006AEB6BE9}" presName="vert1" presStyleCnt="0"/>
      <dgm:spPr/>
    </dgm:pt>
  </dgm:ptLst>
  <dgm:cxnLst>
    <dgm:cxn modelId="{90E6930E-3746-4DD0-A3DE-3BCAE7786EC4}" type="presOf" srcId="{ED4B5592-7C85-4F5D-B8E6-9553F5534DEE}" destId="{2781B502-0DC3-47E5-82BE-89A84D9E8728}" srcOrd="0" destOrd="0" presId="urn:microsoft.com/office/officeart/2008/layout/LinedList"/>
    <dgm:cxn modelId="{99CA1616-FD99-467D-A7D5-60A1EFAD4082}" type="presOf" srcId="{E40B6798-B7A2-4F2F-B692-C9ACAA7E4B0E}" destId="{2D4C4B57-BA8B-46FD-B61E-E64E09141569}" srcOrd="0" destOrd="0" presId="urn:microsoft.com/office/officeart/2008/layout/LinedList"/>
    <dgm:cxn modelId="{57301D35-4BCC-4A76-877C-719A0D3838DD}" srcId="{E40B6798-B7A2-4F2F-B692-C9ACAA7E4B0E}" destId="{CC548A53-914E-4877-A4F8-3FD8AC5879B9}" srcOrd="3" destOrd="0" parTransId="{0F6807F4-F58D-408E-89C1-10117B3C4942}" sibTransId="{AC5B76D4-C239-4B32-8AA5-EB97FCD1AC25}"/>
    <dgm:cxn modelId="{0A5CB240-5642-4070-A378-187079A21AA0}" type="presOf" srcId="{9C10D0E9-2F4D-4117-AD8E-0392B3EBC9FD}" destId="{A3D53D29-15B7-4F3B-BD3C-0C01D3B9B048}" srcOrd="0" destOrd="0" presId="urn:microsoft.com/office/officeart/2008/layout/LinedList"/>
    <dgm:cxn modelId="{8E63E347-1355-42F8-AB75-6AFA43F76F6B}" srcId="{E40B6798-B7A2-4F2F-B692-C9ACAA7E4B0E}" destId="{0225C8B5-5D13-47BC-8CE5-EA006AEB6BE9}" srcOrd="4" destOrd="0" parTransId="{DECC0C38-EDD9-4FF5-97D0-0327290F3BEC}" sibTransId="{2AC9AA37-1EE9-4338-AC39-A09AD3541407}"/>
    <dgm:cxn modelId="{8D66584F-3B94-41B3-888E-B32DF385531A}" type="presOf" srcId="{CC548A53-914E-4877-A4F8-3FD8AC5879B9}" destId="{C3E6CD6F-E9A7-4AAD-B64B-A0C6AD9058C0}" srcOrd="0" destOrd="0" presId="urn:microsoft.com/office/officeart/2008/layout/LinedList"/>
    <dgm:cxn modelId="{3745C050-A0EC-44A5-8FF7-67E14CBCE056}" type="presOf" srcId="{8B8F598D-E2B9-4A9A-B971-376884F0EB0F}" destId="{BC5B9C6D-0669-408A-A052-3117AEDB8D0C}" srcOrd="0" destOrd="0" presId="urn:microsoft.com/office/officeart/2008/layout/LinedList"/>
    <dgm:cxn modelId="{4D619D73-BA28-46F1-BABE-E722FDCC945A}" type="presOf" srcId="{0225C8B5-5D13-47BC-8CE5-EA006AEB6BE9}" destId="{64D9F20F-8722-4047-AE5E-C6FA86AD4065}" srcOrd="0" destOrd="0" presId="urn:microsoft.com/office/officeart/2008/layout/LinedList"/>
    <dgm:cxn modelId="{CDF24A86-95E1-4202-A1CF-EAECE052A462}" srcId="{E40B6798-B7A2-4F2F-B692-C9ACAA7E4B0E}" destId="{ED4B5592-7C85-4F5D-B8E6-9553F5534DEE}" srcOrd="2" destOrd="0" parTransId="{71148F48-B390-4792-82D2-CFD2940888CF}" sibTransId="{2E4A98F9-1CD5-4BBA-AE3E-04A1CA225E97}"/>
    <dgm:cxn modelId="{29D2D08C-375F-4024-A60D-FD1B745ED9BF}" srcId="{E40B6798-B7A2-4F2F-B692-C9ACAA7E4B0E}" destId="{9C10D0E9-2F4D-4117-AD8E-0392B3EBC9FD}" srcOrd="1" destOrd="0" parTransId="{B8B9B7B7-1E78-4036-9FB4-DE902EB95DBB}" sibTransId="{174C240D-2402-464F-9166-0D4ADBA79D83}"/>
    <dgm:cxn modelId="{D81A04FC-57F2-4C4F-94ED-C842D3040C9D}" srcId="{E40B6798-B7A2-4F2F-B692-C9ACAA7E4B0E}" destId="{8B8F598D-E2B9-4A9A-B971-376884F0EB0F}" srcOrd="0" destOrd="0" parTransId="{849131DA-91C8-45F6-9D18-C97D6489E0D0}" sibTransId="{0D50BBB1-83C3-4D7C-B784-79662088874A}"/>
    <dgm:cxn modelId="{73519319-2EE0-4884-BC02-EBE088B12559}" type="presParOf" srcId="{2D4C4B57-BA8B-46FD-B61E-E64E09141569}" destId="{A86B7F8F-1835-4991-81DC-FC3C265F7F87}" srcOrd="0" destOrd="0" presId="urn:microsoft.com/office/officeart/2008/layout/LinedList"/>
    <dgm:cxn modelId="{2D418EF7-289C-4E6F-BCAD-C0A488981863}" type="presParOf" srcId="{2D4C4B57-BA8B-46FD-B61E-E64E09141569}" destId="{EEDF5C3D-882C-49C8-ACBC-A9B0584BE7A2}" srcOrd="1" destOrd="0" presId="urn:microsoft.com/office/officeart/2008/layout/LinedList"/>
    <dgm:cxn modelId="{8AC95FC3-8913-4999-8537-0DF0CC71C3F0}" type="presParOf" srcId="{EEDF5C3D-882C-49C8-ACBC-A9B0584BE7A2}" destId="{BC5B9C6D-0669-408A-A052-3117AEDB8D0C}" srcOrd="0" destOrd="0" presId="urn:microsoft.com/office/officeart/2008/layout/LinedList"/>
    <dgm:cxn modelId="{DFCF40BF-BA2A-419F-A0E7-45B608136430}" type="presParOf" srcId="{EEDF5C3D-882C-49C8-ACBC-A9B0584BE7A2}" destId="{AD705E24-5AA7-4AA1-B995-94BB6E45F438}" srcOrd="1" destOrd="0" presId="urn:microsoft.com/office/officeart/2008/layout/LinedList"/>
    <dgm:cxn modelId="{32B4ECA1-913F-4C2B-A85A-71AF2200E7F7}" type="presParOf" srcId="{2D4C4B57-BA8B-46FD-B61E-E64E09141569}" destId="{4EDB7A4C-0B66-4446-A980-E6271FEB3C06}" srcOrd="2" destOrd="0" presId="urn:microsoft.com/office/officeart/2008/layout/LinedList"/>
    <dgm:cxn modelId="{572DDA8B-CA1C-483A-A085-BCD4BF997CD5}" type="presParOf" srcId="{2D4C4B57-BA8B-46FD-B61E-E64E09141569}" destId="{09CC9B8E-8C97-49C3-ADB7-18E037328839}" srcOrd="3" destOrd="0" presId="urn:microsoft.com/office/officeart/2008/layout/LinedList"/>
    <dgm:cxn modelId="{9D9C2918-3BEE-40B3-947C-97BBD47BF32A}" type="presParOf" srcId="{09CC9B8E-8C97-49C3-ADB7-18E037328839}" destId="{A3D53D29-15B7-4F3B-BD3C-0C01D3B9B048}" srcOrd="0" destOrd="0" presId="urn:microsoft.com/office/officeart/2008/layout/LinedList"/>
    <dgm:cxn modelId="{F7DC990D-9A00-4193-A5F4-621AFA1FB0BA}" type="presParOf" srcId="{09CC9B8E-8C97-49C3-ADB7-18E037328839}" destId="{80F0B2EF-93E4-44BC-A7D7-879003D4D434}" srcOrd="1" destOrd="0" presId="urn:microsoft.com/office/officeart/2008/layout/LinedList"/>
    <dgm:cxn modelId="{D351CF0F-F2CE-4EE1-A07A-E624293E768F}" type="presParOf" srcId="{2D4C4B57-BA8B-46FD-B61E-E64E09141569}" destId="{FC3F1098-4C45-41A1-8854-6B27A526A864}" srcOrd="4" destOrd="0" presId="urn:microsoft.com/office/officeart/2008/layout/LinedList"/>
    <dgm:cxn modelId="{DEEB3ABE-3EF5-4C1C-A65A-0146C511FEAB}" type="presParOf" srcId="{2D4C4B57-BA8B-46FD-B61E-E64E09141569}" destId="{6B9DBB82-9A35-4E95-854D-5E5FE1C94DE8}" srcOrd="5" destOrd="0" presId="urn:microsoft.com/office/officeart/2008/layout/LinedList"/>
    <dgm:cxn modelId="{406D1B31-27B7-449B-ACD1-EDC1BCAB780A}" type="presParOf" srcId="{6B9DBB82-9A35-4E95-854D-5E5FE1C94DE8}" destId="{2781B502-0DC3-47E5-82BE-89A84D9E8728}" srcOrd="0" destOrd="0" presId="urn:microsoft.com/office/officeart/2008/layout/LinedList"/>
    <dgm:cxn modelId="{29B6B971-30BD-4116-97ED-E558FD51C915}" type="presParOf" srcId="{6B9DBB82-9A35-4E95-854D-5E5FE1C94DE8}" destId="{62000047-C1B0-4F66-8335-67E49DC2FF3C}" srcOrd="1" destOrd="0" presId="urn:microsoft.com/office/officeart/2008/layout/LinedList"/>
    <dgm:cxn modelId="{DD569353-03B0-4178-ACCB-8F6A00F97596}" type="presParOf" srcId="{2D4C4B57-BA8B-46FD-B61E-E64E09141569}" destId="{525ABC0B-6F1E-4033-94EF-2A18EF889A9D}" srcOrd="6" destOrd="0" presId="urn:microsoft.com/office/officeart/2008/layout/LinedList"/>
    <dgm:cxn modelId="{738EF5AB-6C54-40F6-B395-669A9F78D5FC}" type="presParOf" srcId="{2D4C4B57-BA8B-46FD-B61E-E64E09141569}" destId="{6F4442C3-F5EC-4684-9259-3DD669F0782D}" srcOrd="7" destOrd="0" presId="urn:microsoft.com/office/officeart/2008/layout/LinedList"/>
    <dgm:cxn modelId="{743470E5-72B4-46D0-BBE9-6CF96EBBF26B}" type="presParOf" srcId="{6F4442C3-F5EC-4684-9259-3DD669F0782D}" destId="{C3E6CD6F-E9A7-4AAD-B64B-A0C6AD9058C0}" srcOrd="0" destOrd="0" presId="urn:microsoft.com/office/officeart/2008/layout/LinedList"/>
    <dgm:cxn modelId="{2E7620D4-9585-4FDE-A5FA-86111D60DBD4}" type="presParOf" srcId="{6F4442C3-F5EC-4684-9259-3DD669F0782D}" destId="{9018F674-E435-485B-8782-37DD1C689766}" srcOrd="1" destOrd="0" presId="urn:microsoft.com/office/officeart/2008/layout/LinedList"/>
    <dgm:cxn modelId="{36028529-2F39-40DE-B7A3-2066C25F6F35}" type="presParOf" srcId="{2D4C4B57-BA8B-46FD-B61E-E64E09141569}" destId="{1C0E55A3-562B-4F95-80AD-DFDE7E8C785F}" srcOrd="8" destOrd="0" presId="urn:microsoft.com/office/officeart/2008/layout/LinedList"/>
    <dgm:cxn modelId="{EE254CE7-6407-4A6C-B6E8-29E36910916A}" type="presParOf" srcId="{2D4C4B57-BA8B-46FD-B61E-E64E09141569}" destId="{63DC53C5-D586-43F4-9D78-B4EC05FCCE9B}" srcOrd="9" destOrd="0" presId="urn:microsoft.com/office/officeart/2008/layout/LinedList"/>
    <dgm:cxn modelId="{8DE7FD2F-963D-438F-BABE-234F41413760}" type="presParOf" srcId="{63DC53C5-D586-43F4-9D78-B4EC05FCCE9B}" destId="{64D9F20F-8722-4047-AE5E-C6FA86AD4065}" srcOrd="0" destOrd="0" presId="urn:microsoft.com/office/officeart/2008/layout/LinedList"/>
    <dgm:cxn modelId="{881399AE-9887-472C-9AD3-BB18C2F4E87E}" type="presParOf" srcId="{63DC53C5-D586-43F4-9D78-B4EC05FCCE9B}" destId="{4FBEF267-551B-48B4-A363-F570E68E191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A8216D-D936-4149-859E-ECF43B41D6D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ECFAB84-5C95-4EA4-B6DD-8A78D1E8A43C}">
      <dgm:prSet/>
      <dgm:spPr/>
      <dgm:t>
        <a:bodyPr/>
        <a:lstStyle/>
        <a:p>
          <a:r>
            <a:rPr lang="en-GB" dirty="0"/>
            <a:t>Children may become anxious or depressed.</a:t>
          </a:r>
          <a:endParaRPr lang="en-US" dirty="0"/>
        </a:p>
      </dgm:t>
    </dgm:pt>
    <dgm:pt modelId="{12F7B299-6F0C-4129-961B-791E18FE93AA}" type="parTrans" cxnId="{1789A73F-6C86-44A0-893F-64F777B4D958}">
      <dgm:prSet/>
      <dgm:spPr/>
      <dgm:t>
        <a:bodyPr/>
        <a:lstStyle/>
        <a:p>
          <a:endParaRPr lang="en-US"/>
        </a:p>
      </dgm:t>
    </dgm:pt>
    <dgm:pt modelId="{A9DA04D6-3675-4120-B5A0-D1FF4338776A}" type="sibTrans" cxnId="{1789A73F-6C86-44A0-893F-64F777B4D958}">
      <dgm:prSet/>
      <dgm:spPr/>
      <dgm:t>
        <a:bodyPr/>
        <a:lstStyle/>
        <a:p>
          <a:endParaRPr lang="en-US"/>
        </a:p>
      </dgm:t>
    </dgm:pt>
    <dgm:pt modelId="{BE87F645-06FC-4D20-8601-B020B95E2ACD}">
      <dgm:prSet/>
      <dgm:spPr/>
      <dgm:t>
        <a:bodyPr/>
        <a:lstStyle/>
        <a:p>
          <a:r>
            <a:rPr lang="en-GB"/>
            <a:t>They may have difficulty sleeping</a:t>
          </a:r>
          <a:endParaRPr lang="en-US"/>
        </a:p>
      </dgm:t>
    </dgm:pt>
    <dgm:pt modelId="{178D8CF3-9532-4252-B477-32E769EDB543}" type="parTrans" cxnId="{849926B6-2C13-4475-94FC-07DEA2290A0B}">
      <dgm:prSet/>
      <dgm:spPr/>
      <dgm:t>
        <a:bodyPr/>
        <a:lstStyle/>
        <a:p>
          <a:endParaRPr lang="en-US"/>
        </a:p>
      </dgm:t>
    </dgm:pt>
    <dgm:pt modelId="{5BEC849A-57D7-4D78-B2B3-2E90CD3CDC30}" type="sibTrans" cxnId="{849926B6-2C13-4475-94FC-07DEA2290A0B}">
      <dgm:prSet/>
      <dgm:spPr/>
      <dgm:t>
        <a:bodyPr/>
        <a:lstStyle/>
        <a:p>
          <a:endParaRPr lang="en-US"/>
        </a:p>
      </dgm:t>
    </dgm:pt>
    <dgm:pt modelId="{F45EE1A1-A7D4-48FC-BE08-3D3588801F6B}">
      <dgm:prSet/>
      <dgm:spPr/>
      <dgm:t>
        <a:bodyPr/>
        <a:lstStyle/>
        <a:p>
          <a:r>
            <a:rPr lang="en-GB"/>
            <a:t>They may become aggressive towards others.</a:t>
          </a:r>
          <a:endParaRPr lang="en-US"/>
        </a:p>
      </dgm:t>
    </dgm:pt>
    <dgm:pt modelId="{2E1DB191-8078-4ACD-A80F-04F4F3844516}" type="parTrans" cxnId="{A49B7367-2273-4D6C-AF67-336EA416D1D0}">
      <dgm:prSet/>
      <dgm:spPr/>
      <dgm:t>
        <a:bodyPr/>
        <a:lstStyle/>
        <a:p>
          <a:endParaRPr lang="en-US"/>
        </a:p>
      </dgm:t>
    </dgm:pt>
    <dgm:pt modelId="{06D30730-E401-4A33-919E-FCDE4865B075}" type="sibTrans" cxnId="{A49B7367-2273-4D6C-AF67-336EA416D1D0}">
      <dgm:prSet/>
      <dgm:spPr/>
      <dgm:t>
        <a:bodyPr/>
        <a:lstStyle/>
        <a:p>
          <a:endParaRPr lang="en-US"/>
        </a:p>
      </dgm:t>
    </dgm:pt>
    <dgm:pt modelId="{C060E5CF-2D8F-4201-80CD-8081A1ED286C}">
      <dgm:prSet/>
      <dgm:spPr/>
      <dgm:t>
        <a:bodyPr/>
        <a:lstStyle/>
        <a:p>
          <a:r>
            <a:rPr lang="en-GB"/>
            <a:t>Or they may become withdrawn from other people.</a:t>
          </a:r>
          <a:endParaRPr lang="en-US"/>
        </a:p>
      </dgm:t>
    </dgm:pt>
    <dgm:pt modelId="{484A17D2-FD70-4044-9883-DBBFF4A74094}" type="parTrans" cxnId="{583E301C-70B7-460F-AE3B-2A2F5271628F}">
      <dgm:prSet/>
      <dgm:spPr/>
      <dgm:t>
        <a:bodyPr/>
        <a:lstStyle/>
        <a:p>
          <a:endParaRPr lang="en-US"/>
        </a:p>
      </dgm:t>
    </dgm:pt>
    <dgm:pt modelId="{3149C2F9-6A78-4621-B59F-8EE96E0314B9}" type="sibTrans" cxnId="{583E301C-70B7-460F-AE3B-2A2F5271628F}">
      <dgm:prSet/>
      <dgm:spPr/>
      <dgm:t>
        <a:bodyPr/>
        <a:lstStyle/>
        <a:p>
          <a:endParaRPr lang="en-US"/>
        </a:p>
      </dgm:t>
    </dgm:pt>
    <dgm:pt modelId="{33162C18-C93C-4F17-A6FB-4F3848ADC36F}">
      <dgm:prSet/>
      <dgm:spPr/>
      <dgm:t>
        <a:bodyPr/>
        <a:lstStyle/>
        <a:p>
          <a:r>
            <a:rPr lang="en-GB"/>
            <a:t>They may keep complaining of physical symptoms such as tummy aches.</a:t>
          </a:r>
          <a:endParaRPr lang="en-US"/>
        </a:p>
      </dgm:t>
    </dgm:pt>
    <dgm:pt modelId="{382C8961-719E-4C92-B91A-A67C7ED70FF3}" type="parTrans" cxnId="{C1BDFCD3-C0AE-473F-A759-485957F1E91C}">
      <dgm:prSet/>
      <dgm:spPr/>
      <dgm:t>
        <a:bodyPr/>
        <a:lstStyle/>
        <a:p>
          <a:endParaRPr lang="en-US"/>
        </a:p>
      </dgm:t>
    </dgm:pt>
    <dgm:pt modelId="{CFC3D9E7-1934-49D2-B5E3-FF2282FAA2CC}" type="sibTrans" cxnId="{C1BDFCD3-C0AE-473F-A759-485957F1E91C}">
      <dgm:prSet/>
      <dgm:spPr/>
      <dgm:t>
        <a:bodyPr/>
        <a:lstStyle/>
        <a:p>
          <a:endParaRPr lang="en-US"/>
        </a:p>
      </dgm:t>
    </dgm:pt>
    <dgm:pt modelId="{46129574-0725-4C41-90A9-00FBF13EACE9}">
      <dgm:prSet/>
      <dgm:spPr/>
      <dgm:t>
        <a:bodyPr/>
        <a:lstStyle/>
        <a:p>
          <a:r>
            <a:rPr lang="en-GB"/>
            <a:t>They may have a lowered sense of self-worth.</a:t>
          </a:r>
          <a:endParaRPr lang="en-US"/>
        </a:p>
      </dgm:t>
    </dgm:pt>
    <dgm:pt modelId="{D20463E3-D2CA-4752-A474-26FB2E8C756F}" type="parTrans" cxnId="{5A8F53FF-B88A-4106-B4E9-7F608110183F}">
      <dgm:prSet/>
      <dgm:spPr/>
      <dgm:t>
        <a:bodyPr/>
        <a:lstStyle/>
        <a:p>
          <a:endParaRPr lang="en-US"/>
        </a:p>
      </dgm:t>
    </dgm:pt>
    <dgm:pt modelId="{A5231644-B1E6-4938-9776-12AE56CBB390}" type="sibTrans" cxnId="{5A8F53FF-B88A-4106-B4E9-7F608110183F}">
      <dgm:prSet/>
      <dgm:spPr/>
      <dgm:t>
        <a:bodyPr/>
        <a:lstStyle/>
        <a:p>
          <a:endParaRPr lang="en-US"/>
        </a:p>
      </dgm:t>
    </dgm:pt>
    <dgm:pt modelId="{488637B4-DDFD-4A04-9920-7824C81F5A52}">
      <dgm:prSet/>
      <dgm:spPr/>
      <dgm:t>
        <a:bodyPr/>
        <a:lstStyle/>
        <a:p>
          <a:r>
            <a:rPr lang="en-GB"/>
            <a:t>Older children may begin to truant or begin to self harm.</a:t>
          </a:r>
          <a:endParaRPr lang="en-US"/>
        </a:p>
      </dgm:t>
    </dgm:pt>
    <dgm:pt modelId="{0F22FED2-D938-44D9-92C1-EB1779E8B56B}" type="parTrans" cxnId="{0E4C162D-1A73-4525-BEBC-A4F57A6CCD93}">
      <dgm:prSet/>
      <dgm:spPr/>
      <dgm:t>
        <a:bodyPr/>
        <a:lstStyle/>
        <a:p>
          <a:endParaRPr lang="en-US"/>
        </a:p>
      </dgm:t>
    </dgm:pt>
    <dgm:pt modelId="{02835C07-8357-4034-87F6-E6FDC77522D0}" type="sibTrans" cxnId="{0E4C162D-1A73-4525-BEBC-A4F57A6CCD93}">
      <dgm:prSet/>
      <dgm:spPr/>
      <dgm:t>
        <a:bodyPr/>
        <a:lstStyle/>
        <a:p>
          <a:endParaRPr lang="en-US"/>
        </a:p>
      </dgm:t>
    </dgm:pt>
    <dgm:pt modelId="{7F232FEB-673A-4D5C-B7B2-2645D4A78353}" type="pres">
      <dgm:prSet presAssocID="{04A8216D-D936-4149-859E-ECF43B41D6DE}" presName="linear" presStyleCnt="0">
        <dgm:presLayoutVars>
          <dgm:animLvl val="lvl"/>
          <dgm:resizeHandles val="exact"/>
        </dgm:presLayoutVars>
      </dgm:prSet>
      <dgm:spPr/>
    </dgm:pt>
    <dgm:pt modelId="{490F767A-B2D1-422C-B6D1-57D6EF57AF11}" type="pres">
      <dgm:prSet presAssocID="{BECFAB84-5C95-4EA4-B6DD-8A78D1E8A43C}" presName="parentText" presStyleLbl="node1" presStyleIdx="0" presStyleCnt="7">
        <dgm:presLayoutVars>
          <dgm:chMax val="0"/>
          <dgm:bulletEnabled val="1"/>
        </dgm:presLayoutVars>
      </dgm:prSet>
      <dgm:spPr/>
    </dgm:pt>
    <dgm:pt modelId="{C7C7A515-B27B-4939-9BF1-E0B4C86581D8}" type="pres">
      <dgm:prSet presAssocID="{A9DA04D6-3675-4120-B5A0-D1FF4338776A}" presName="spacer" presStyleCnt="0"/>
      <dgm:spPr/>
    </dgm:pt>
    <dgm:pt modelId="{F50AACB0-E309-4673-A494-1464E4564222}" type="pres">
      <dgm:prSet presAssocID="{BE87F645-06FC-4D20-8601-B020B95E2ACD}" presName="parentText" presStyleLbl="node1" presStyleIdx="1" presStyleCnt="7">
        <dgm:presLayoutVars>
          <dgm:chMax val="0"/>
          <dgm:bulletEnabled val="1"/>
        </dgm:presLayoutVars>
      </dgm:prSet>
      <dgm:spPr/>
    </dgm:pt>
    <dgm:pt modelId="{841052A2-3B52-4C70-AFE6-3DD25E0CEF5B}" type="pres">
      <dgm:prSet presAssocID="{5BEC849A-57D7-4D78-B2B3-2E90CD3CDC30}" presName="spacer" presStyleCnt="0"/>
      <dgm:spPr/>
    </dgm:pt>
    <dgm:pt modelId="{DF19A7CA-411B-4F80-B857-ECCABBAB146D}" type="pres">
      <dgm:prSet presAssocID="{F45EE1A1-A7D4-48FC-BE08-3D3588801F6B}" presName="parentText" presStyleLbl="node1" presStyleIdx="2" presStyleCnt="7">
        <dgm:presLayoutVars>
          <dgm:chMax val="0"/>
          <dgm:bulletEnabled val="1"/>
        </dgm:presLayoutVars>
      </dgm:prSet>
      <dgm:spPr/>
    </dgm:pt>
    <dgm:pt modelId="{4B1DBF8C-A16A-4A56-A6C5-907E7C92E4EB}" type="pres">
      <dgm:prSet presAssocID="{06D30730-E401-4A33-919E-FCDE4865B075}" presName="spacer" presStyleCnt="0"/>
      <dgm:spPr/>
    </dgm:pt>
    <dgm:pt modelId="{2542070E-9685-4D36-A948-34316756C125}" type="pres">
      <dgm:prSet presAssocID="{C060E5CF-2D8F-4201-80CD-8081A1ED286C}" presName="parentText" presStyleLbl="node1" presStyleIdx="3" presStyleCnt="7">
        <dgm:presLayoutVars>
          <dgm:chMax val="0"/>
          <dgm:bulletEnabled val="1"/>
        </dgm:presLayoutVars>
      </dgm:prSet>
      <dgm:spPr/>
    </dgm:pt>
    <dgm:pt modelId="{03D34CCB-B30B-4B3B-8C94-BA2A7E9401E5}" type="pres">
      <dgm:prSet presAssocID="{3149C2F9-6A78-4621-B59F-8EE96E0314B9}" presName="spacer" presStyleCnt="0"/>
      <dgm:spPr/>
    </dgm:pt>
    <dgm:pt modelId="{141F5B02-063D-42A5-9E9B-132C611FF047}" type="pres">
      <dgm:prSet presAssocID="{33162C18-C93C-4F17-A6FB-4F3848ADC36F}" presName="parentText" presStyleLbl="node1" presStyleIdx="4" presStyleCnt="7">
        <dgm:presLayoutVars>
          <dgm:chMax val="0"/>
          <dgm:bulletEnabled val="1"/>
        </dgm:presLayoutVars>
      </dgm:prSet>
      <dgm:spPr/>
    </dgm:pt>
    <dgm:pt modelId="{CD27F1C9-DF3E-470A-B4DC-948BAE6F6116}" type="pres">
      <dgm:prSet presAssocID="{CFC3D9E7-1934-49D2-B5E3-FF2282FAA2CC}" presName="spacer" presStyleCnt="0"/>
      <dgm:spPr/>
    </dgm:pt>
    <dgm:pt modelId="{D7688316-3040-4678-8087-48340B5C89B2}" type="pres">
      <dgm:prSet presAssocID="{46129574-0725-4C41-90A9-00FBF13EACE9}" presName="parentText" presStyleLbl="node1" presStyleIdx="5" presStyleCnt="7">
        <dgm:presLayoutVars>
          <dgm:chMax val="0"/>
          <dgm:bulletEnabled val="1"/>
        </dgm:presLayoutVars>
      </dgm:prSet>
      <dgm:spPr/>
    </dgm:pt>
    <dgm:pt modelId="{7234796B-D0C5-4B08-9B32-B9CBA2A71C9C}" type="pres">
      <dgm:prSet presAssocID="{A5231644-B1E6-4938-9776-12AE56CBB390}" presName="spacer" presStyleCnt="0"/>
      <dgm:spPr/>
    </dgm:pt>
    <dgm:pt modelId="{441E7675-7BCD-4994-AC7E-25EEA1300AD0}" type="pres">
      <dgm:prSet presAssocID="{488637B4-DDFD-4A04-9920-7824C81F5A52}" presName="parentText" presStyleLbl="node1" presStyleIdx="6" presStyleCnt="7">
        <dgm:presLayoutVars>
          <dgm:chMax val="0"/>
          <dgm:bulletEnabled val="1"/>
        </dgm:presLayoutVars>
      </dgm:prSet>
      <dgm:spPr/>
    </dgm:pt>
  </dgm:ptLst>
  <dgm:cxnLst>
    <dgm:cxn modelId="{583E301C-70B7-460F-AE3B-2A2F5271628F}" srcId="{04A8216D-D936-4149-859E-ECF43B41D6DE}" destId="{C060E5CF-2D8F-4201-80CD-8081A1ED286C}" srcOrd="3" destOrd="0" parTransId="{484A17D2-FD70-4044-9883-DBBFF4A74094}" sibTransId="{3149C2F9-6A78-4621-B59F-8EE96E0314B9}"/>
    <dgm:cxn modelId="{5E4BAC23-0B2F-49AD-BD4E-15DD9A07EFAB}" type="presOf" srcId="{F45EE1A1-A7D4-48FC-BE08-3D3588801F6B}" destId="{DF19A7CA-411B-4F80-B857-ECCABBAB146D}" srcOrd="0" destOrd="0" presId="urn:microsoft.com/office/officeart/2005/8/layout/vList2"/>
    <dgm:cxn modelId="{0E4C162D-1A73-4525-BEBC-A4F57A6CCD93}" srcId="{04A8216D-D936-4149-859E-ECF43B41D6DE}" destId="{488637B4-DDFD-4A04-9920-7824C81F5A52}" srcOrd="6" destOrd="0" parTransId="{0F22FED2-D938-44D9-92C1-EB1779E8B56B}" sibTransId="{02835C07-8357-4034-87F6-E6FDC77522D0}"/>
    <dgm:cxn modelId="{1789A73F-6C86-44A0-893F-64F777B4D958}" srcId="{04A8216D-D936-4149-859E-ECF43B41D6DE}" destId="{BECFAB84-5C95-4EA4-B6DD-8A78D1E8A43C}" srcOrd="0" destOrd="0" parTransId="{12F7B299-6F0C-4129-961B-791E18FE93AA}" sibTransId="{A9DA04D6-3675-4120-B5A0-D1FF4338776A}"/>
    <dgm:cxn modelId="{95038A63-18BC-44D3-9303-0F2494F4B5BF}" type="presOf" srcId="{04A8216D-D936-4149-859E-ECF43B41D6DE}" destId="{7F232FEB-673A-4D5C-B7B2-2645D4A78353}" srcOrd="0" destOrd="0" presId="urn:microsoft.com/office/officeart/2005/8/layout/vList2"/>
    <dgm:cxn modelId="{A49B7367-2273-4D6C-AF67-336EA416D1D0}" srcId="{04A8216D-D936-4149-859E-ECF43B41D6DE}" destId="{F45EE1A1-A7D4-48FC-BE08-3D3588801F6B}" srcOrd="2" destOrd="0" parTransId="{2E1DB191-8078-4ACD-A80F-04F4F3844516}" sibTransId="{06D30730-E401-4A33-919E-FCDE4865B075}"/>
    <dgm:cxn modelId="{80293081-CEBD-4FE5-ADE0-3A04CD0BB7C7}" type="presOf" srcId="{BE87F645-06FC-4D20-8601-B020B95E2ACD}" destId="{F50AACB0-E309-4673-A494-1464E4564222}" srcOrd="0" destOrd="0" presId="urn:microsoft.com/office/officeart/2005/8/layout/vList2"/>
    <dgm:cxn modelId="{B9099C9C-9A6F-4607-BBE7-DFBADFD5BDA1}" type="presOf" srcId="{BECFAB84-5C95-4EA4-B6DD-8A78D1E8A43C}" destId="{490F767A-B2D1-422C-B6D1-57D6EF57AF11}" srcOrd="0" destOrd="0" presId="urn:microsoft.com/office/officeart/2005/8/layout/vList2"/>
    <dgm:cxn modelId="{849926B6-2C13-4475-94FC-07DEA2290A0B}" srcId="{04A8216D-D936-4149-859E-ECF43B41D6DE}" destId="{BE87F645-06FC-4D20-8601-B020B95E2ACD}" srcOrd="1" destOrd="0" parTransId="{178D8CF3-9532-4252-B477-32E769EDB543}" sibTransId="{5BEC849A-57D7-4D78-B2B3-2E90CD3CDC30}"/>
    <dgm:cxn modelId="{6B3136B9-4CE3-4CC9-B9F0-4D9FFB0FD635}" type="presOf" srcId="{488637B4-DDFD-4A04-9920-7824C81F5A52}" destId="{441E7675-7BCD-4994-AC7E-25EEA1300AD0}" srcOrd="0" destOrd="0" presId="urn:microsoft.com/office/officeart/2005/8/layout/vList2"/>
    <dgm:cxn modelId="{2BEF6EB9-DB03-4ECC-9E0F-9803829F9647}" type="presOf" srcId="{33162C18-C93C-4F17-A6FB-4F3848ADC36F}" destId="{141F5B02-063D-42A5-9E9B-132C611FF047}" srcOrd="0" destOrd="0" presId="urn:microsoft.com/office/officeart/2005/8/layout/vList2"/>
    <dgm:cxn modelId="{7AAC2EC0-1160-46AF-83DE-684E9E8263F0}" type="presOf" srcId="{C060E5CF-2D8F-4201-80CD-8081A1ED286C}" destId="{2542070E-9685-4D36-A948-34316756C125}" srcOrd="0" destOrd="0" presId="urn:microsoft.com/office/officeart/2005/8/layout/vList2"/>
    <dgm:cxn modelId="{C1BDFCD3-C0AE-473F-A759-485957F1E91C}" srcId="{04A8216D-D936-4149-859E-ECF43B41D6DE}" destId="{33162C18-C93C-4F17-A6FB-4F3848ADC36F}" srcOrd="4" destOrd="0" parTransId="{382C8961-719E-4C92-B91A-A67C7ED70FF3}" sibTransId="{CFC3D9E7-1934-49D2-B5E3-FF2282FAA2CC}"/>
    <dgm:cxn modelId="{B1AB3FF6-FDBE-450A-8685-10D24C518364}" type="presOf" srcId="{46129574-0725-4C41-90A9-00FBF13EACE9}" destId="{D7688316-3040-4678-8087-48340B5C89B2}" srcOrd="0" destOrd="0" presId="urn:microsoft.com/office/officeart/2005/8/layout/vList2"/>
    <dgm:cxn modelId="{5A8F53FF-B88A-4106-B4E9-7F608110183F}" srcId="{04A8216D-D936-4149-859E-ECF43B41D6DE}" destId="{46129574-0725-4C41-90A9-00FBF13EACE9}" srcOrd="5" destOrd="0" parTransId="{D20463E3-D2CA-4752-A474-26FB2E8C756F}" sibTransId="{A5231644-B1E6-4938-9776-12AE56CBB390}"/>
    <dgm:cxn modelId="{29DA0BED-825E-495B-9E65-43BB2E23F571}" type="presParOf" srcId="{7F232FEB-673A-4D5C-B7B2-2645D4A78353}" destId="{490F767A-B2D1-422C-B6D1-57D6EF57AF11}" srcOrd="0" destOrd="0" presId="urn:microsoft.com/office/officeart/2005/8/layout/vList2"/>
    <dgm:cxn modelId="{A5DF33F5-445E-4CB3-AEE8-E4D8FA3A1B13}" type="presParOf" srcId="{7F232FEB-673A-4D5C-B7B2-2645D4A78353}" destId="{C7C7A515-B27B-4939-9BF1-E0B4C86581D8}" srcOrd="1" destOrd="0" presId="urn:microsoft.com/office/officeart/2005/8/layout/vList2"/>
    <dgm:cxn modelId="{3DCCC838-31F7-4061-854A-42085B974561}" type="presParOf" srcId="{7F232FEB-673A-4D5C-B7B2-2645D4A78353}" destId="{F50AACB0-E309-4673-A494-1464E4564222}" srcOrd="2" destOrd="0" presId="urn:microsoft.com/office/officeart/2005/8/layout/vList2"/>
    <dgm:cxn modelId="{CCD9BFBD-AA54-4323-B50F-C24699C44B71}" type="presParOf" srcId="{7F232FEB-673A-4D5C-B7B2-2645D4A78353}" destId="{841052A2-3B52-4C70-AFE6-3DD25E0CEF5B}" srcOrd="3" destOrd="0" presId="urn:microsoft.com/office/officeart/2005/8/layout/vList2"/>
    <dgm:cxn modelId="{07C18684-5A7E-4172-9F9C-D6CD94844A92}" type="presParOf" srcId="{7F232FEB-673A-4D5C-B7B2-2645D4A78353}" destId="{DF19A7CA-411B-4F80-B857-ECCABBAB146D}" srcOrd="4" destOrd="0" presId="urn:microsoft.com/office/officeart/2005/8/layout/vList2"/>
    <dgm:cxn modelId="{D4D0BF0C-67F4-4E26-9548-4857516AE3EE}" type="presParOf" srcId="{7F232FEB-673A-4D5C-B7B2-2645D4A78353}" destId="{4B1DBF8C-A16A-4A56-A6C5-907E7C92E4EB}" srcOrd="5" destOrd="0" presId="urn:microsoft.com/office/officeart/2005/8/layout/vList2"/>
    <dgm:cxn modelId="{8EF2F80C-486C-4B5D-9470-28858FB0DA57}" type="presParOf" srcId="{7F232FEB-673A-4D5C-B7B2-2645D4A78353}" destId="{2542070E-9685-4D36-A948-34316756C125}" srcOrd="6" destOrd="0" presId="urn:microsoft.com/office/officeart/2005/8/layout/vList2"/>
    <dgm:cxn modelId="{CA473197-4629-4040-A112-5305C6712778}" type="presParOf" srcId="{7F232FEB-673A-4D5C-B7B2-2645D4A78353}" destId="{03D34CCB-B30B-4B3B-8C94-BA2A7E9401E5}" srcOrd="7" destOrd="0" presId="urn:microsoft.com/office/officeart/2005/8/layout/vList2"/>
    <dgm:cxn modelId="{66A9B9EF-1E28-4A09-83C9-1283F1361CAE}" type="presParOf" srcId="{7F232FEB-673A-4D5C-B7B2-2645D4A78353}" destId="{141F5B02-063D-42A5-9E9B-132C611FF047}" srcOrd="8" destOrd="0" presId="urn:microsoft.com/office/officeart/2005/8/layout/vList2"/>
    <dgm:cxn modelId="{B0D98C5C-02FF-4A35-AD4E-C5B26D9DF53F}" type="presParOf" srcId="{7F232FEB-673A-4D5C-B7B2-2645D4A78353}" destId="{CD27F1C9-DF3E-470A-B4DC-948BAE6F6116}" srcOrd="9" destOrd="0" presId="urn:microsoft.com/office/officeart/2005/8/layout/vList2"/>
    <dgm:cxn modelId="{3A679D26-BB75-4B51-93BF-352F33D2A2AC}" type="presParOf" srcId="{7F232FEB-673A-4D5C-B7B2-2645D4A78353}" destId="{D7688316-3040-4678-8087-48340B5C89B2}" srcOrd="10" destOrd="0" presId="urn:microsoft.com/office/officeart/2005/8/layout/vList2"/>
    <dgm:cxn modelId="{39ABC961-24C4-4FE6-B8FE-C986950192FA}" type="presParOf" srcId="{7F232FEB-673A-4D5C-B7B2-2645D4A78353}" destId="{7234796B-D0C5-4B08-9B32-B9CBA2A71C9C}" srcOrd="11" destOrd="0" presId="urn:microsoft.com/office/officeart/2005/8/layout/vList2"/>
    <dgm:cxn modelId="{5C916BBB-D223-4428-97A6-9D4CAF66DB98}" type="presParOf" srcId="{7F232FEB-673A-4D5C-B7B2-2645D4A78353}" destId="{441E7675-7BCD-4994-AC7E-25EEA1300AD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99630-5100-4E18-B100-3697C6A964B9}">
      <dsp:nvSpPr>
        <dsp:cNvPr id="0" name=""/>
        <dsp:cNvSpPr/>
      </dsp:nvSpPr>
      <dsp:spPr>
        <a:xfrm>
          <a:off x="2103120" y="2039"/>
          <a:ext cx="8412480" cy="59066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44550">
            <a:lnSpc>
              <a:spcPct val="90000"/>
            </a:lnSpc>
            <a:spcBef>
              <a:spcPct val="0"/>
            </a:spcBef>
            <a:spcAft>
              <a:spcPct val="35000"/>
            </a:spcAft>
            <a:buNone/>
          </a:pPr>
          <a:r>
            <a:rPr lang="en-US" sz="1900" kern="1200"/>
            <a:t>Protecting Children from Harm</a:t>
          </a:r>
        </a:p>
      </dsp:txBody>
      <dsp:txXfrm>
        <a:off x="2103120" y="2039"/>
        <a:ext cx="8412480" cy="590660"/>
      </dsp:txXfrm>
    </dsp:sp>
    <dsp:sp modelId="{DF73295F-9008-46AC-A02C-98B30AEFEAC1}">
      <dsp:nvSpPr>
        <dsp:cNvPr id="0" name=""/>
        <dsp:cNvSpPr/>
      </dsp:nvSpPr>
      <dsp:spPr>
        <a:xfrm>
          <a:off x="0" y="2039"/>
          <a:ext cx="2103120" cy="590660"/>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066800">
            <a:lnSpc>
              <a:spcPct val="90000"/>
            </a:lnSpc>
            <a:spcBef>
              <a:spcPct val="0"/>
            </a:spcBef>
            <a:spcAft>
              <a:spcPct val="35000"/>
            </a:spcAft>
            <a:buNone/>
          </a:pPr>
          <a:r>
            <a:rPr lang="en-US" sz="2400" kern="1200" dirty="0"/>
            <a:t>1</a:t>
          </a:r>
        </a:p>
      </dsp:txBody>
      <dsp:txXfrm>
        <a:off x="0" y="2039"/>
        <a:ext cx="2103120" cy="590660"/>
      </dsp:txXfrm>
    </dsp:sp>
    <dsp:sp modelId="{556CF130-5996-4CF6-A5D1-0FEE3C45D63E}">
      <dsp:nvSpPr>
        <dsp:cNvPr id="0" name=""/>
        <dsp:cNvSpPr/>
      </dsp:nvSpPr>
      <dsp:spPr>
        <a:xfrm>
          <a:off x="2103120" y="628139"/>
          <a:ext cx="8412480" cy="590660"/>
        </a:xfrm>
        <a:prstGeom prst="rect">
          <a:avLst/>
        </a:prstGeom>
        <a:solidFill>
          <a:schemeClr val="accent5">
            <a:hueOff val="-2324263"/>
            <a:satOff val="2102"/>
            <a:lumOff val="-4052"/>
            <a:alphaOff val="0"/>
          </a:schemeClr>
        </a:solidFill>
        <a:ln w="12700" cap="flat" cmpd="sng" algn="ctr">
          <a:solidFill>
            <a:schemeClr val="accent5">
              <a:hueOff val="-2324263"/>
              <a:satOff val="2102"/>
              <a:lumOff val="-40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44550">
            <a:lnSpc>
              <a:spcPct val="90000"/>
            </a:lnSpc>
            <a:spcBef>
              <a:spcPct val="0"/>
            </a:spcBef>
            <a:spcAft>
              <a:spcPct val="35000"/>
            </a:spcAft>
            <a:buNone/>
          </a:pPr>
          <a:r>
            <a:rPr lang="en-US" sz="1900" kern="1200"/>
            <a:t>Preventing neglect, abuse and exploitation</a:t>
          </a:r>
        </a:p>
      </dsp:txBody>
      <dsp:txXfrm>
        <a:off x="2103120" y="628139"/>
        <a:ext cx="8412480" cy="590660"/>
      </dsp:txXfrm>
    </dsp:sp>
    <dsp:sp modelId="{0504C7ED-CC95-4AAA-8CF9-5D614852DE4D}">
      <dsp:nvSpPr>
        <dsp:cNvPr id="0" name=""/>
        <dsp:cNvSpPr/>
      </dsp:nvSpPr>
      <dsp:spPr>
        <a:xfrm>
          <a:off x="0" y="628139"/>
          <a:ext cx="2103120" cy="590660"/>
        </a:xfrm>
        <a:prstGeom prst="rect">
          <a:avLst/>
        </a:prstGeom>
        <a:solidFill>
          <a:schemeClr val="lt1">
            <a:hueOff val="0"/>
            <a:satOff val="0"/>
            <a:lumOff val="0"/>
            <a:alphaOff val="0"/>
          </a:schemeClr>
        </a:solidFill>
        <a:ln w="12700" cap="flat" cmpd="sng" algn="ctr">
          <a:solidFill>
            <a:schemeClr val="accent5">
              <a:hueOff val="-2324263"/>
              <a:satOff val="2102"/>
              <a:lumOff val="-40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066800">
            <a:lnSpc>
              <a:spcPct val="90000"/>
            </a:lnSpc>
            <a:spcBef>
              <a:spcPct val="0"/>
            </a:spcBef>
            <a:spcAft>
              <a:spcPct val="35000"/>
            </a:spcAft>
            <a:buNone/>
          </a:pPr>
          <a:r>
            <a:rPr lang="en-US" sz="2400" kern="1200" dirty="0"/>
            <a:t>2</a:t>
          </a:r>
        </a:p>
      </dsp:txBody>
      <dsp:txXfrm>
        <a:off x="0" y="628139"/>
        <a:ext cx="2103120" cy="590660"/>
      </dsp:txXfrm>
    </dsp:sp>
    <dsp:sp modelId="{BE9C66E1-D043-4163-9216-6516A511B26B}">
      <dsp:nvSpPr>
        <dsp:cNvPr id="0" name=""/>
        <dsp:cNvSpPr/>
      </dsp:nvSpPr>
      <dsp:spPr>
        <a:xfrm>
          <a:off x="2103120" y="1254239"/>
          <a:ext cx="8412480" cy="590660"/>
        </a:xfrm>
        <a:prstGeom prst="rect">
          <a:avLst/>
        </a:prstGeom>
        <a:solidFill>
          <a:schemeClr val="accent5">
            <a:hueOff val="-4648525"/>
            <a:satOff val="4204"/>
            <a:lumOff val="-8104"/>
            <a:alphaOff val="0"/>
          </a:schemeClr>
        </a:solidFill>
        <a:ln w="12700" cap="flat" cmpd="sng" algn="ctr">
          <a:solidFill>
            <a:schemeClr val="accent5">
              <a:hueOff val="-4648525"/>
              <a:satOff val="4204"/>
              <a:lumOff val="-81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44550">
            <a:lnSpc>
              <a:spcPct val="90000"/>
            </a:lnSpc>
            <a:spcBef>
              <a:spcPct val="0"/>
            </a:spcBef>
            <a:spcAft>
              <a:spcPct val="35000"/>
            </a:spcAft>
            <a:buNone/>
          </a:pPr>
          <a:r>
            <a:rPr lang="en-US" sz="1900" kern="1200" dirty="0"/>
            <a:t>Taking action to enable all children to have the best outcome</a:t>
          </a:r>
        </a:p>
      </dsp:txBody>
      <dsp:txXfrm>
        <a:off x="2103120" y="1254239"/>
        <a:ext cx="8412480" cy="590660"/>
      </dsp:txXfrm>
    </dsp:sp>
    <dsp:sp modelId="{1E878973-13AE-433E-B07F-81A018547222}">
      <dsp:nvSpPr>
        <dsp:cNvPr id="0" name=""/>
        <dsp:cNvSpPr/>
      </dsp:nvSpPr>
      <dsp:spPr>
        <a:xfrm>
          <a:off x="0" y="1254239"/>
          <a:ext cx="2103120" cy="590660"/>
        </a:xfrm>
        <a:prstGeom prst="rect">
          <a:avLst/>
        </a:prstGeom>
        <a:solidFill>
          <a:schemeClr val="lt1">
            <a:hueOff val="0"/>
            <a:satOff val="0"/>
            <a:lumOff val="0"/>
            <a:alphaOff val="0"/>
          </a:schemeClr>
        </a:solidFill>
        <a:ln w="12700" cap="flat" cmpd="sng" algn="ctr">
          <a:solidFill>
            <a:schemeClr val="accent5">
              <a:hueOff val="-4648525"/>
              <a:satOff val="4204"/>
              <a:lumOff val="-81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066800">
            <a:lnSpc>
              <a:spcPct val="90000"/>
            </a:lnSpc>
            <a:spcBef>
              <a:spcPct val="0"/>
            </a:spcBef>
            <a:spcAft>
              <a:spcPct val="35000"/>
            </a:spcAft>
            <a:buNone/>
          </a:pPr>
          <a:r>
            <a:rPr lang="en-US" sz="2400" kern="1200" dirty="0"/>
            <a:t>3</a:t>
          </a:r>
        </a:p>
      </dsp:txBody>
      <dsp:txXfrm>
        <a:off x="0" y="1254239"/>
        <a:ext cx="2103120" cy="590660"/>
      </dsp:txXfrm>
    </dsp:sp>
    <dsp:sp modelId="{3AEF5BB4-15E4-4974-8292-94EE04B9C4A6}">
      <dsp:nvSpPr>
        <dsp:cNvPr id="0" name=""/>
        <dsp:cNvSpPr/>
      </dsp:nvSpPr>
      <dsp:spPr>
        <a:xfrm>
          <a:off x="2103120" y="1880338"/>
          <a:ext cx="8412480" cy="590660"/>
        </a:xfrm>
        <a:prstGeom prst="rect">
          <a:avLst/>
        </a:prstGeom>
        <a:solidFill>
          <a:schemeClr val="accent5">
            <a:hueOff val="-6972787"/>
            <a:satOff val="6306"/>
            <a:lumOff val="-12156"/>
            <a:alphaOff val="0"/>
          </a:schemeClr>
        </a:solidFill>
        <a:ln w="12700" cap="flat" cmpd="sng" algn="ctr">
          <a:solidFill>
            <a:schemeClr val="accent5">
              <a:hueOff val="-6972787"/>
              <a:satOff val="6306"/>
              <a:lumOff val="-121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44550">
            <a:lnSpc>
              <a:spcPct val="90000"/>
            </a:lnSpc>
            <a:spcBef>
              <a:spcPct val="0"/>
            </a:spcBef>
            <a:spcAft>
              <a:spcPct val="35000"/>
            </a:spcAft>
            <a:buNone/>
          </a:pPr>
          <a:r>
            <a:rPr lang="en-US" sz="1900" kern="1200"/>
            <a:t>Helping children to reach their potential</a:t>
          </a:r>
        </a:p>
      </dsp:txBody>
      <dsp:txXfrm>
        <a:off x="2103120" y="1880338"/>
        <a:ext cx="8412480" cy="590660"/>
      </dsp:txXfrm>
    </dsp:sp>
    <dsp:sp modelId="{11FCFB3C-2D72-420B-9EB4-A953F07CA7C1}">
      <dsp:nvSpPr>
        <dsp:cNvPr id="0" name=""/>
        <dsp:cNvSpPr/>
      </dsp:nvSpPr>
      <dsp:spPr>
        <a:xfrm>
          <a:off x="0" y="1880338"/>
          <a:ext cx="2103120" cy="590660"/>
        </a:xfrm>
        <a:prstGeom prst="rect">
          <a:avLst/>
        </a:prstGeom>
        <a:solidFill>
          <a:schemeClr val="lt1">
            <a:hueOff val="0"/>
            <a:satOff val="0"/>
            <a:lumOff val="0"/>
            <a:alphaOff val="0"/>
          </a:schemeClr>
        </a:solidFill>
        <a:ln w="12700" cap="flat" cmpd="sng" algn="ctr">
          <a:solidFill>
            <a:schemeClr val="accent5">
              <a:hueOff val="-6972787"/>
              <a:satOff val="6306"/>
              <a:lumOff val="-121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066800">
            <a:lnSpc>
              <a:spcPct val="90000"/>
            </a:lnSpc>
            <a:spcBef>
              <a:spcPct val="0"/>
            </a:spcBef>
            <a:spcAft>
              <a:spcPct val="35000"/>
            </a:spcAft>
            <a:buNone/>
          </a:pPr>
          <a:r>
            <a:rPr lang="en-US" sz="2400" kern="1200" dirty="0"/>
            <a:t>4</a:t>
          </a:r>
        </a:p>
      </dsp:txBody>
      <dsp:txXfrm>
        <a:off x="0" y="1880338"/>
        <a:ext cx="2103120" cy="590660"/>
      </dsp:txXfrm>
    </dsp:sp>
    <dsp:sp modelId="{290F5199-3668-4C39-ABA9-FE39DE4694CD}">
      <dsp:nvSpPr>
        <dsp:cNvPr id="0" name=""/>
        <dsp:cNvSpPr/>
      </dsp:nvSpPr>
      <dsp:spPr>
        <a:xfrm>
          <a:off x="2103120" y="2506438"/>
          <a:ext cx="8412480" cy="590660"/>
        </a:xfrm>
        <a:prstGeom prst="rect">
          <a:avLst/>
        </a:prstGeom>
        <a:solidFill>
          <a:schemeClr val="accent5">
            <a:hueOff val="-9297050"/>
            <a:satOff val="8408"/>
            <a:lumOff val="-16208"/>
            <a:alphaOff val="0"/>
          </a:schemeClr>
        </a:solidFill>
        <a:ln w="12700" cap="flat" cmpd="sng" algn="ctr">
          <a:solidFill>
            <a:schemeClr val="accent5">
              <a:hueOff val="-9297050"/>
              <a:satOff val="8408"/>
              <a:lumOff val="-162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44550">
            <a:lnSpc>
              <a:spcPct val="90000"/>
            </a:lnSpc>
            <a:spcBef>
              <a:spcPct val="0"/>
            </a:spcBef>
            <a:spcAft>
              <a:spcPct val="35000"/>
            </a:spcAft>
            <a:buNone/>
          </a:pPr>
          <a:r>
            <a:rPr lang="en-US" sz="1900" kern="1200"/>
            <a:t>Providing a safe environment</a:t>
          </a:r>
        </a:p>
      </dsp:txBody>
      <dsp:txXfrm>
        <a:off x="2103120" y="2506438"/>
        <a:ext cx="8412480" cy="590660"/>
      </dsp:txXfrm>
    </dsp:sp>
    <dsp:sp modelId="{02CD7595-7A17-4047-9DC7-C03A0C5A7690}">
      <dsp:nvSpPr>
        <dsp:cNvPr id="0" name=""/>
        <dsp:cNvSpPr/>
      </dsp:nvSpPr>
      <dsp:spPr>
        <a:xfrm>
          <a:off x="0" y="2506438"/>
          <a:ext cx="2103120" cy="590660"/>
        </a:xfrm>
        <a:prstGeom prst="rect">
          <a:avLst/>
        </a:prstGeom>
        <a:solidFill>
          <a:schemeClr val="lt1">
            <a:hueOff val="0"/>
            <a:satOff val="0"/>
            <a:lumOff val="0"/>
            <a:alphaOff val="0"/>
          </a:schemeClr>
        </a:solidFill>
        <a:ln w="12700" cap="flat" cmpd="sng" algn="ctr">
          <a:solidFill>
            <a:schemeClr val="accent5">
              <a:hueOff val="-9297050"/>
              <a:satOff val="8408"/>
              <a:lumOff val="-162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066800">
            <a:lnSpc>
              <a:spcPct val="90000"/>
            </a:lnSpc>
            <a:spcBef>
              <a:spcPct val="0"/>
            </a:spcBef>
            <a:spcAft>
              <a:spcPct val="35000"/>
            </a:spcAft>
            <a:buNone/>
          </a:pPr>
          <a:r>
            <a:rPr lang="en-US" sz="2400" kern="1200" dirty="0"/>
            <a:t>5</a:t>
          </a:r>
        </a:p>
      </dsp:txBody>
      <dsp:txXfrm>
        <a:off x="0" y="2506438"/>
        <a:ext cx="2103120" cy="590660"/>
      </dsp:txXfrm>
    </dsp:sp>
    <dsp:sp modelId="{2DB059BF-2AA9-443C-842E-3F53877E546A}">
      <dsp:nvSpPr>
        <dsp:cNvPr id="0" name=""/>
        <dsp:cNvSpPr/>
      </dsp:nvSpPr>
      <dsp:spPr>
        <a:xfrm>
          <a:off x="2103120" y="3132538"/>
          <a:ext cx="8412480" cy="590660"/>
        </a:xfrm>
        <a:prstGeom prst="rect">
          <a:avLst/>
        </a:prstGeom>
        <a:solidFill>
          <a:schemeClr val="accent5">
            <a:hueOff val="-11621311"/>
            <a:satOff val="10510"/>
            <a:lumOff val="-20260"/>
            <a:alphaOff val="0"/>
          </a:schemeClr>
        </a:solidFill>
        <a:ln w="12700" cap="flat" cmpd="sng" algn="ctr">
          <a:solidFill>
            <a:schemeClr val="accent5">
              <a:hueOff val="-11621311"/>
              <a:satOff val="10510"/>
              <a:lumOff val="-202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44550">
            <a:lnSpc>
              <a:spcPct val="90000"/>
            </a:lnSpc>
            <a:spcBef>
              <a:spcPct val="0"/>
            </a:spcBef>
            <a:spcAft>
              <a:spcPct val="35000"/>
            </a:spcAft>
            <a:buNone/>
          </a:pPr>
          <a:r>
            <a:rPr lang="en-US" sz="1900" kern="1200" dirty="0"/>
            <a:t>Helping children and vulnerable adults to get the most out of life</a:t>
          </a:r>
        </a:p>
      </dsp:txBody>
      <dsp:txXfrm>
        <a:off x="2103120" y="3132538"/>
        <a:ext cx="8412480" cy="590660"/>
      </dsp:txXfrm>
    </dsp:sp>
    <dsp:sp modelId="{10FD8098-520C-41D0-BAE7-B6CD33370CAF}">
      <dsp:nvSpPr>
        <dsp:cNvPr id="0" name=""/>
        <dsp:cNvSpPr/>
      </dsp:nvSpPr>
      <dsp:spPr>
        <a:xfrm>
          <a:off x="0" y="3132538"/>
          <a:ext cx="2103120" cy="590660"/>
        </a:xfrm>
        <a:prstGeom prst="rect">
          <a:avLst/>
        </a:prstGeom>
        <a:solidFill>
          <a:schemeClr val="lt1">
            <a:hueOff val="0"/>
            <a:satOff val="0"/>
            <a:lumOff val="0"/>
            <a:alphaOff val="0"/>
          </a:schemeClr>
        </a:solidFill>
        <a:ln w="12700" cap="flat" cmpd="sng" algn="ctr">
          <a:solidFill>
            <a:schemeClr val="accent5">
              <a:hueOff val="-11621311"/>
              <a:satOff val="10510"/>
              <a:lumOff val="-202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066800">
            <a:lnSpc>
              <a:spcPct val="90000"/>
            </a:lnSpc>
            <a:spcBef>
              <a:spcPct val="0"/>
            </a:spcBef>
            <a:spcAft>
              <a:spcPct val="35000"/>
            </a:spcAft>
            <a:buNone/>
          </a:pPr>
          <a:r>
            <a:rPr lang="en-US" sz="2400" kern="1200" dirty="0"/>
            <a:t>6</a:t>
          </a:r>
        </a:p>
      </dsp:txBody>
      <dsp:txXfrm>
        <a:off x="0" y="3132538"/>
        <a:ext cx="2103120" cy="590660"/>
      </dsp:txXfrm>
    </dsp:sp>
    <dsp:sp modelId="{01F354B4-2966-4981-B60F-CAEA380FD0A2}">
      <dsp:nvSpPr>
        <dsp:cNvPr id="0" name=""/>
        <dsp:cNvSpPr/>
      </dsp:nvSpPr>
      <dsp:spPr>
        <a:xfrm>
          <a:off x="2103120" y="3758638"/>
          <a:ext cx="8412480" cy="590660"/>
        </a:xfrm>
        <a:prstGeom prst="rect">
          <a:avLst/>
        </a:prstGeom>
        <a:solidFill>
          <a:schemeClr val="accent5">
            <a:hueOff val="-13945574"/>
            <a:satOff val="12612"/>
            <a:lumOff val="-24312"/>
            <a:alphaOff val="0"/>
          </a:schemeClr>
        </a:solidFill>
        <a:ln w="12700" cap="flat" cmpd="sng" algn="ctr">
          <a:solidFill>
            <a:schemeClr val="accent5">
              <a:hueOff val="-13945574"/>
              <a:satOff val="12612"/>
              <a:lumOff val="-243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50028" rIns="163225" bIns="150028" numCol="1" spcCol="1270" anchor="ctr" anchorCtr="0">
          <a:noAutofit/>
        </a:bodyPr>
        <a:lstStyle/>
        <a:p>
          <a:pPr marL="0" lvl="0" indent="0" algn="l" defTabSz="844550">
            <a:lnSpc>
              <a:spcPct val="90000"/>
            </a:lnSpc>
            <a:spcBef>
              <a:spcPct val="0"/>
            </a:spcBef>
            <a:spcAft>
              <a:spcPct val="35000"/>
            </a:spcAft>
            <a:buNone/>
          </a:pPr>
          <a:r>
            <a:rPr lang="en-US" sz="1900" kern="1200"/>
            <a:t>Providing help and support to meet needs as soon as problems emerge</a:t>
          </a:r>
        </a:p>
      </dsp:txBody>
      <dsp:txXfrm>
        <a:off x="2103120" y="3758638"/>
        <a:ext cx="8412480" cy="590660"/>
      </dsp:txXfrm>
    </dsp:sp>
    <dsp:sp modelId="{602B6438-D5D5-4E1D-9E32-286E1AA7A650}">
      <dsp:nvSpPr>
        <dsp:cNvPr id="0" name=""/>
        <dsp:cNvSpPr/>
      </dsp:nvSpPr>
      <dsp:spPr>
        <a:xfrm>
          <a:off x="0" y="3758638"/>
          <a:ext cx="2103120" cy="590660"/>
        </a:xfrm>
        <a:prstGeom prst="rect">
          <a:avLst/>
        </a:prstGeom>
        <a:solidFill>
          <a:schemeClr val="lt1">
            <a:hueOff val="0"/>
            <a:satOff val="0"/>
            <a:lumOff val="0"/>
            <a:alphaOff val="0"/>
          </a:schemeClr>
        </a:solidFill>
        <a:ln w="12700" cap="flat" cmpd="sng" algn="ctr">
          <a:solidFill>
            <a:schemeClr val="accent5">
              <a:hueOff val="-13945574"/>
              <a:satOff val="12612"/>
              <a:lumOff val="-243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58344" rIns="111290" bIns="58344" numCol="1" spcCol="1270" anchor="ctr" anchorCtr="0">
          <a:noAutofit/>
        </a:bodyPr>
        <a:lstStyle/>
        <a:p>
          <a:pPr marL="0" lvl="0" indent="0" algn="ctr" defTabSz="1066800">
            <a:lnSpc>
              <a:spcPct val="90000"/>
            </a:lnSpc>
            <a:spcBef>
              <a:spcPct val="0"/>
            </a:spcBef>
            <a:spcAft>
              <a:spcPct val="35000"/>
            </a:spcAft>
            <a:buNone/>
          </a:pPr>
          <a:r>
            <a:rPr lang="en-US" sz="2400" kern="1200" dirty="0"/>
            <a:t>7</a:t>
          </a:r>
        </a:p>
      </dsp:txBody>
      <dsp:txXfrm>
        <a:off x="0" y="3758638"/>
        <a:ext cx="2103120" cy="5906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685CC-4506-4D4F-8B24-E2F6CDE3E156}">
      <dsp:nvSpPr>
        <dsp:cNvPr id="0" name=""/>
        <dsp:cNvSpPr/>
      </dsp:nvSpPr>
      <dsp:spPr>
        <a:xfrm>
          <a:off x="0" y="51239"/>
          <a:ext cx="6303729" cy="17714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Bullying can happen anywhere – at school, at home or online (cyberbullying).</a:t>
          </a:r>
          <a:endParaRPr lang="en-US" sz="2500" kern="1200"/>
        </a:p>
      </dsp:txBody>
      <dsp:txXfrm>
        <a:off x="86475" y="137714"/>
        <a:ext cx="6130779" cy="1598503"/>
      </dsp:txXfrm>
    </dsp:sp>
    <dsp:sp modelId="{F54BF4B1-A0FE-411F-B4F7-44B9EEFA1960}">
      <dsp:nvSpPr>
        <dsp:cNvPr id="0" name=""/>
        <dsp:cNvSpPr/>
      </dsp:nvSpPr>
      <dsp:spPr>
        <a:xfrm>
          <a:off x="0" y="1894692"/>
          <a:ext cx="6303729" cy="1771453"/>
        </a:xfrm>
        <a:prstGeom prst="roundRect">
          <a:avLst/>
        </a:prstGeom>
        <a:solidFill>
          <a:schemeClr val="accent2">
            <a:hueOff val="1901703"/>
            <a:satOff val="-38256"/>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It is usually something that is repeated over a long period of time and can have both physical and emotional effects on the individual.</a:t>
          </a:r>
          <a:endParaRPr lang="en-US" sz="2500" kern="1200"/>
        </a:p>
      </dsp:txBody>
      <dsp:txXfrm>
        <a:off x="86475" y="1981167"/>
        <a:ext cx="6130779" cy="1598503"/>
      </dsp:txXfrm>
    </dsp:sp>
    <dsp:sp modelId="{8EA1CD52-67E6-45EE-B973-22BCADA0A718}">
      <dsp:nvSpPr>
        <dsp:cNvPr id="0" name=""/>
        <dsp:cNvSpPr/>
      </dsp:nvSpPr>
      <dsp:spPr>
        <a:xfrm>
          <a:off x="0" y="3738146"/>
          <a:ext cx="6303729" cy="1771453"/>
        </a:xfrm>
        <a:prstGeom prst="round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Bullying can be adult on adult, adult on child, child on child or even child on adult.</a:t>
          </a:r>
          <a:endParaRPr lang="en-US" sz="2500" kern="1200" dirty="0"/>
        </a:p>
      </dsp:txBody>
      <dsp:txXfrm>
        <a:off x="86475" y="3824621"/>
        <a:ext cx="6130779" cy="15985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488BD-EE21-48C5-92BC-403D242A19AD}">
      <dsp:nvSpPr>
        <dsp:cNvPr id="0" name=""/>
        <dsp:cNvSpPr/>
      </dsp:nvSpPr>
      <dsp:spPr>
        <a:xfrm>
          <a:off x="6315" y="991123"/>
          <a:ext cx="1974242" cy="236909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622300">
            <a:lnSpc>
              <a:spcPct val="90000"/>
            </a:lnSpc>
            <a:spcBef>
              <a:spcPct val="0"/>
            </a:spcBef>
            <a:spcAft>
              <a:spcPct val="35000"/>
            </a:spcAft>
            <a:buNone/>
          </a:pPr>
          <a:r>
            <a:rPr lang="en-GB" sz="1400" kern="1200"/>
            <a:t>Forcing someone to participate in religious practices they don’t want to</a:t>
          </a:r>
          <a:endParaRPr lang="en-US" sz="1400" kern="1200"/>
        </a:p>
      </dsp:txBody>
      <dsp:txXfrm>
        <a:off x="6315" y="1938759"/>
        <a:ext cx="1974242" cy="1421454"/>
      </dsp:txXfrm>
    </dsp:sp>
    <dsp:sp modelId="{EE9EA1D0-253E-4F8A-AD49-1E0B595CBECE}">
      <dsp:nvSpPr>
        <dsp:cNvPr id="0" name=""/>
        <dsp:cNvSpPr/>
      </dsp:nvSpPr>
      <dsp:spPr>
        <a:xfrm>
          <a:off x="6315"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01</a:t>
          </a:r>
        </a:p>
      </dsp:txBody>
      <dsp:txXfrm>
        <a:off x="6315" y="991123"/>
        <a:ext cx="1974242" cy="947636"/>
      </dsp:txXfrm>
    </dsp:sp>
    <dsp:sp modelId="{285F8E4B-29A0-4E1C-ABFF-92FB1A04FEB1}">
      <dsp:nvSpPr>
        <dsp:cNvPr id="0" name=""/>
        <dsp:cNvSpPr/>
      </dsp:nvSpPr>
      <dsp:spPr>
        <a:xfrm>
          <a:off x="2138497" y="991123"/>
          <a:ext cx="1974242" cy="2369090"/>
        </a:xfrm>
        <a:prstGeom prst="rect">
          <a:avLst/>
        </a:prstGeom>
        <a:solidFill>
          <a:schemeClr val="accent2">
            <a:hueOff val="950851"/>
            <a:satOff val="-19128"/>
            <a:lumOff val="-6863"/>
            <a:alphaOff val="0"/>
          </a:schemeClr>
        </a:solidFill>
        <a:ln w="12700" cap="flat" cmpd="sng" algn="ctr">
          <a:solidFill>
            <a:schemeClr val="accent2">
              <a:hueOff val="950851"/>
              <a:satOff val="-19128"/>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622300">
            <a:lnSpc>
              <a:spcPct val="90000"/>
            </a:lnSpc>
            <a:spcBef>
              <a:spcPct val="0"/>
            </a:spcBef>
            <a:spcAft>
              <a:spcPct val="35000"/>
            </a:spcAft>
            <a:buNone/>
          </a:pPr>
          <a:r>
            <a:rPr lang="en-GB" sz="1400" kern="1200"/>
            <a:t>Preventing someone from practicing their religious beliefs</a:t>
          </a:r>
          <a:endParaRPr lang="en-US" sz="1400" kern="1200"/>
        </a:p>
      </dsp:txBody>
      <dsp:txXfrm>
        <a:off x="2138497" y="1938759"/>
        <a:ext cx="1974242" cy="1421454"/>
      </dsp:txXfrm>
    </dsp:sp>
    <dsp:sp modelId="{C1BF72EB-3DAA-49A7-B2B9-47B068F4231D}">
      <dsp:nvSpPr>
        <dsp:cNvPr id="0" name=""/>
        <dsp:cNvSpPr/>
      </dsp:nvSpPr>
      <dsp:spPr>
        <a:xfrm>
          <a:off x="2138497"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02</a:t>
          </a:r>
        </a:p>
      </dsp:txBody>
      <dsp:txXfrm>
        <a:off x="2138497" y="991123"/>
        <a:ext cx="1974242" cy="947636"/>
      </dsp:txXfrm>
    </dsp:sp>
    <dsp:sp modelId="{E7E10594-10F4-4232-9097-3CF3B3866F08}">
      <dsp:nvSpPr>
        <dsp:cNvPr id="0" name=""/>
        <dsp:cNvSpPr/>
      </dsp:nvSpPr>
      <dsp:spPr>
        <a:xfrm>
          <a:off x="4270678" y="991123"/>
          <a:ext cx="1974242" cy="2369090"/>
        </a:xfrm>
        <a:prstGeom prst="rect">
          <a:avLst/>
        </a:prstGeom>
        <a:solidFill>
          <a:schemeClr val="accent2">
            <a:hueOff val="1901703"/>
            <a:satOff val="-38256"/>
            <a:lumOff val="-13725"/>
            <a:alphaOff val="0"/>
          </a:schemeClr>
        </a:solidFill>
        <a:ln w="12700" cap="flat" cmpd="sng" algn="ctr">
          <a:solidFill>
            <a:schemeClr val="accent2">
              <a:hueOff val="1901703"/>
              <a:satOff val="-38256"/>
              <a:lumOff val="-137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622300">
            <a:lnSpc>
              <a:spcPct val="90000"/>
            </a:lnSpc>
            <a:spcBef>
              <a:spcPct val="0"/>
            </a:spcBef>
            <a:spcAft>
              <a:spcPct val="35000"/>
            </a:spcAft>
            <a:buNone/>
          </a:pPr>
          <a:r>
            <a:rPr lang="en-GB" sz="1400" kern="1200"/>
            <a:t>Using religious teachings to force someone to stay in a relationship or marriage</a:t>
          </a:r>
          <a:endParaRPr lang="en-US" sz="1400" kern="1200"/>
        </a:p>
      </dsp:txBody>
      <dsp:txXfrm>
        <a:off x="4270678" y="1938759"/>
        <a:ext cx="1974242" cy="1421454"/>
      </dsp:txXfrm>
    </dsp:sp>
    <dsp:sp modelId="{54F5F46E-D7EB-403B-BEF7-BFE448281B88}">
      <dsp:nvSpPr>
        <dsp:cNvPr id="0" name=""/>
        <dsp:cNvSpPr/>
      </dsp:nvSpPr>
      <dsp:spPr>
        <a:xfrm>
          <a:off x="4270678"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03</a:t>
          </a:r>
        </a:p>
      </dsp:txBody>
      <dsp:txXfrm>
        <a:off x="4270678" y="991123"/>
        <a:ext cx="1974242" cy="947636"/>
      </dsp:txXfrm>
    </dsp:sp>
    <dsp:sp modelId="{FCE686E8-A0B1-4C11-8F8B-8BD1E9EC788B}">
      <dsp:nvSpPr>
        <dsp:cNvPr id="0" name=""/>
        <dsp:cNvSpPr/>
      </dsp:nvSpPr>
      <dsp:spPr>
        <a:xfrm>
          <a:off x="6402860" y="991123"/>
          <a:ext cx="1974242" cy="2369090"/>
        </a:xfrm>
        <a:prstGeom prst="rect">
          <a:avLst/>
        </a:prstGeom>
        <a:solidFill>
          <a:schemeClr val="accent2">
            <a:hueOff val="2852554"/>
            <a:satOff val="-57383"/>
            <a:lumOff val="-20588"/>
            <a:alphaOff val="0"/>
          </a:schemeClr>
        </a:solidFill>
        <a:ln w="12700" cap="flat" cmpd="sng" algn="ctr">
          <a:solidFill>
            <a:schemeClr val="accent2">
              <a:hueOff val="2852554"/>
              <a:satOff val="-57383"/>
              <a:lumOff val="-2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622300">
            <a:lnSpc>
              <a:spcPct val="90000"/>
            </a:lnSpc>
            <a:spcBef>
              <a:spcPct val="0"/>
            </a:spcBef>
            <a:spcAft>
              <a:spcPct val="35000"/>
            </a:spcAft>
            <a:buNone/>
          </a:pPr>
          <a:r>
            <a:rPr lang="en-GB" sz="1400" kern="1200"/>
            <a:t>Using religious teachings to excuse or blame someone for violence or abuse</a:t>
          </a:r>
          <a:endParaRPr lang="en-US" sz="1400" kern="1200"/>
        </a:p>
      </dsp:txBody>
      <dsp:txXfrm>
        <a:off x="6402860" y="1938759"/>
        <a:ext cx="1974242" cy="1421454"/>
      </dsp:txXfrm>
    </dsp:sp>
    <dsp:sp modelId="{A83E82F7-E666-411A-A507-19D26B318C5A}">
      <dsp:nvSpPr>
        <dsp:cNvPr id="0" name=""/>
        <dsp:cNvSpPr/>
      </dsp:nvSpPr>
      <dsp:spPr>
        <a:xfrm>
          <a:off x="6402860"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04</a:t>
          </a:r>
        </a:p>
      </dsp:txBody>
      <dsp:txXfrm>
        <a:off x="6402860" y="991123"/>
        <a:ext cx="1974242" cy="947636"/>
      </dsp:txXfrm>
    </dsp:sp>
    <dsp:sp modelId="{CFBBF934-99B1-4A89-B8D2-E8159F2E448E}">
      <dsp:nvSpPr>
        <dsp:cNvPr id="0" name=""/>
        <dsp:cNvSpPr/>
      </dsp:nvSpPr>
      <dsp:spPr>
        <a:xfrm>
          <a:off x="8535042" y="991123"/>
          <a:ext cx="1974242" cy="2369090"/>
        </a:xfrm>
        <a:prstGeom prst="rect">
          <a:avLst/>
        </a:prstGeom>
        <a:solidFill>
          <a:schemeClr val="accent2">
            <a:hueOff val="3803405"/>
            <a:satOff val="-76511"/>
            <a:lumOff val="-27451"/>
            <a:alphaOff val="0"/>
          </a:schemeClr>
        </a:solidFill>
        <a:ln w="12700" cap="flat" cmpd="sng" algn="ctr">
          <a:solidFill>
            <a:schemeClr val="accent2">
              <a:hueOff val="3803405"/>
              <a:satOff val="-76511"/>
              <a:lumOff val="-2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622300">
            <a:lnSpc>
              <a:spcPct val="90000"/>
            </a:lnSpc>
            <a:spcBef>
              <a:spcPct val="0"/>
            </a:spcBef>
            <a:spcAft>
              <a:spcPct val="35000"/>
            </a:spcAft>
            <a:buNone/>
          </a:pPr>
          <a:r>
            <a:rPr lang="en-GB" sz="1400" kern="1200"/>
            <a:t>Using religious teachings to pressure someone into a marriage they don’t want</a:t>
          </a:r>
          <a:endParaRPr lang="en-US" sz="1400" kern="1200"/>
        </a:p>
      </dsp:txBody>
      <dsp:txXfrm>
        <a:off x="8535042" y="1938759"/>
        <a:ext cx="1974242" cy="1421454"/>
      </dsp:txXfrm>
    </dsp:sp>
    <dsp:sp modelId="{68681268-EED9-484F-9B40-BA7E9D4CF34B}">
      <dsp:nvSpPr>
        <dsp:cNvPr id="0" name=""/>
        <dsp:cNvSpPr/>
      </dsp:nvSpPr>
      <dsp:spPr>
        <a:xfrm>
          <a:off x="8535042"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05</a:t>
          </a:r>
        </a:p>
      </dsp:txBody>
      <dsp:txXfrm>
        <a:off x="8535042" y="991123"/>
        <a:ext cx="1974242" cy="9476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D5D7B-1C0E-4D94-B1D9-640521849A75}">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4ADA3-DB8F-4312-88D1-3BADB08D62E2}">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Children and young people can be groomed online or in the real world, by a stranger or someone they know – a family member, friend or professional. </a:t>
          </a:r>
          <a:endParaRPr lang="en-US" sz="2500" kern="1200"/>
        </a:p>
      </dsp:txBody>
      <dsp:txXfrm>
        <a:off x="585701" y="1066737"/>
        <a:ext cx="4337991" cy="2693452"/>
      </dsp:txXfrm>
    </dsp:sp>
    <dsp:sp modelId="{D576A990-C9CD-4EC3-BA36-1E39D700B5CC}">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429D8-945C-439D-9C0B-1CF0660A2A4C}">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Grooming is building a relationship, trust and emotional connection with someone so they can manipulate, exploit and abuse them. </a:t>
          </a:r>
          <a:endParaRPr lang="en-US" sz="2500" kern="1200"/>
        </a:p>
      </dsp:txBody>
      <dsp:txXfrm>
        <a:off x="6092527" y="1066737"/>
        <a:ext cx="4337991" cy="26934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C5CB5-6992-4F0D-9D83-18C7DFA58516}">
      <dsp:nvSpPr>
        <dsp:cNvPr id="0" name=""/>
        <dsp:cNvSpPr/>
      </dsp:nvSpPr>
      <dsp:spPr>
        <a:xfrm>
          <a:off x="0" y="53681"/>
          <a:ext cx="6735443" cy="26839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Harmful Sexual Behaviour (HSB) is developmentally inappropriate sexual behaviour displayed by children and young people which is harmful or abusive.</a:t>
          </a:r>
          <a:endParaRPr lang="en-US" sz="3100" kern="1200"/>
        </a:p>
      </dsp:txBody>
      <dsp:txXfrm>
        <a:off x="131021" y="184702"/>
        <a:ext cx="6473401" cy="2421937"/>
      </dsp:txXfrm>
    </dsp:sp>
    <dsp:sp modelId="{C2186CED-3AE8-4A9F-9738-E29A10B104E2}">
      <dsp:nvSpPr>
        <dsp:cNvPr id="0" name=""/>
        <dsp:cNvSpPr/>
      </dsp:nvSpPr>
      <dsp:spPr>
        <a:xfrm>
          <a:off x="0" y="2826941"/>
          <a:ext cx="6735443" cy="2683979"/>
        </a:xfrm>
        <a:prstGeom prst="round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Peer on peer sexual abuse is a form of HSB where sexual abuse takes place between children of a similar age or stage of development</a:t>
          </a:r>
          <a:endParaRPr lang="en-US" sz="3100" kern="1200"/>
        </a:p>
      </dsp:txBody>
      <dsp:txXfrm>
        <a:off x="131021" y="2957962"/>
        <a:ext cx="6473401" cy="24219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8697B-EADE-4B79-AC20-B9F0A1F94060}">
      <dsp:nvSpPr>
        <dsp:cNvPr id="0" name=""/>
        <dsp:cNvSpPr/>
      </dsp:nvSpPr>
      <dsp:spPr>
        <a:xfrm>
          <a:off x="1283" y="73062"/>
          <a:ext cx="4205213" cy="42052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Child trafficking is a crime involving the movement of children who are then exploited, forced to work or sold.</a:t>
          </a:r>
          <a:endParaRPr lang="en-US" sz="1900" kern="1200" dirty="0"/>
        </a:p>
      </dsp:txBody>
      <dsp:txXfrm>
        <a:off x="617122" y="688901"/>
        <a:ext cx="2973535" cy="2973535"/>
      </dsp:txXfrm>
    </dsp:sp>
    <dsp:sp modelId="{7402C832-CE34-4843-A3D4-C47CD93BFF0A}">
      <dsp:nvSpPr>
        <dsp:cNvPr id="0" name=""/>
        <dsp:cNvSpPr/>
      </dsp:nvSpPr>
      <dsp:spPr>
        <a:xfrm rot="5400000">
          <a:off x="4553426" y="1618478"/>
          <a:ext cx="1471824" cy="111438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501A4-1BB6-4D07-8486-D56097DA5421}">
      <dsp:nvSpPr>
        <dsp:cNvPr id="0" name=""/>
        <dsp:cNvSpPr/>
      </dsp:nvSpPr>
      <dsp:spPr>
        <a:xfrm>
          <a:off x="6309103" y="73062"/>
          <a:ext cx="4205213" cy="42052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35000"/>
            </a:spcAft>
            <a:buNone/>
          </a:pPr>
          <a:r>
            <a:rPr lang="en-GB" sz="1900" kern="1200"/>
            <a:t>Children are trafficked for:-</a:t>
          </a:r>
          <a:endParaRPr lang="en-US" sz="1900" kern="1200"/>
        </a:p>
        <a:p>
          <a:pPr marL="114300" lvl="1" indent="-114300" algn="l" defTabSz="666750">
            <a:lnSpc>
              <a:spcPct val="90000"/>
            </a:lnSpc>
            <a:spcBef>
              <a:spcPct val="0"/>
            </a:spcBef>
            <a:spcAft>
              <a:spcPct val="15000"/>
            </a:spcAft>
            <a:buChar char="•"/>
          </a:pPr>
          <a:r>
            <a:rPr lang="en-GB" sz="1500" kern="1200" dirty="0"/>
            <a:t> Child sexual exploitation</a:t>
          </a:r>
          <a:endParaRPr lang="en-US" sz="1500" kern="1200" dirty="0"/>
        </a:p>
        <a:p>
          <a:pPr marL="114300" lvl="1" indent="-114300" algn="l" defTabSz="666750">
            <a:lnSpc>
              <a:spcPct val="90000"/>
            </a:lnSpc>
            <a:spcBef>
              <a:spcPct val="0"/>
            </a:spcBef>
            <a:spcAft>
              <a:spcPct val="15000"/>
            </a:spcAft>
            <a:buChar char="•"/>
          </a:pPr>
          <a:r>
            <a:rPr lang="en-GB" sz="1500" kern="1200" dirty="0"/>
            <a:t> Domestic servitude such as cleaning, childcare or cooking</a:t>
          </a:r>
          <a:endParaRPr lang="en-US" sz="1500" kern="1200" dirty="0"/>
        </a:p>
        <a:p>
          <a:pPr marL="114300" lvl="1" indent="-114300" algn="l" defTabSz="666750">
            <a:lnSpc>
              <a:spcPct val="90000"/>
            </a:lnSpc>
            <a:spcBef>
              <a:spcPct val="0"/>
            </a:spcBef>
            <a:spcAft>
              <a:spcPct val="15000"/>
            </a:spcAft>
            <a:buChar char="•"/>
          </a:pPr>
          <a:r>
            <a:rPr lang="en-GB" sz="1500" kern="1200" dirty="0"/>
            <a:t> Benefit fraud</a:t>
          </a:r>
          <a:endParaRPr lang="en-US" sz="1500" kern="1200" dirty="0"/>
        </a:p>
        <a:p>
          <a:pPr marL="114300" lvl="1" indent="-114300" algn="l" defTabSz="666750">
            <a:lnSpc>
              <a:spcPct val="90000"/>
            </a:lnSpc>
            <a:spcBef>
              <a:spcPct val="0"/>
            </a:spcBef>
            <a:spcAft>
              <a:spcPct val="15000"/>
            </a:spcAft>
            <a:buChar char="•"/>
          </a:pPr>
          <a:r>
            <a:rPr lang="en-GB" sz="1500" kern="1200" dirty="0"/>
            <a:t> Forced marriage</a:t>
          </a:r>
          <a:endParaRPr lang="en-US" sz="1500" kern="1200" dirty="0"/>
        </a:p>
        <a:p>
          <a:pPr marL="114300" lvl="1" indent="-114300" algn="l" defTabSz="666750">
            <a:lnSpc>
              <a:spcPct val="90000"/>
            </a:lnSpc>
            <a:spcBef>
              <a:spcPct val="0"/>
            </a:spcBef>
            <a:spcAft>
              <a:spcPct val="15000"/>
            </a:spcAft>
            <a:buChar char="•"/>
          </a:pPr>
          <a:r>
            <a:rPr lang="en-GB" sz="1500" kern="1200" dirty="0"/>
            <a:t> Forced labour</a:t>
          </a:r>
          <a:endParaRPr lang="en-US" sz="1500" kern="1200" dirty="0"/>
        </a:p>
        <a:p>
          <a:pPr marL="114300" lvl="1" indent="-114300" algn="l" defTabSz="666750">
            <a:lnSpc>
              <a:spcPct val="90000"/>
            </a:lnSpc>
            <a:spcBef>
              <a:spcPct val="0"/>
            </a:spcBef>
            <a:spcAft>
              <a:spcPct val="15000"/>
            </a:spcAft>
            <a:buChar char="•"/>
          </a:pPr>
          <a:r>
            <a:rPr lang="en-GB" sz="1500" kern="1200" dirty="0"/>
            <a:t> Criminal activity such as pickpocketing, begging, drug transporting and bag theft</a:t>
          </a:r>
          <a:endParaRPr lang="en-US" sz="1500" kern="1200" dirty="0"/>
        </a:p>
      </dsp:txBody>
      <dsp:txXfrm>
        <a:off x="6924942" y="688901"/>
        <a:ext cx="2973535" cy="29735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51324-4531-4BBA-B0BD-ECF9E55273F0}">
      <dsp:nvSpPr>
        <dsp:cNvPr id="0" name=""/>
        <dsp:cNvSpPr/>
      </dsp:nvSpPr>
      <dsp:spPr>
        <a:xfrm>
          <a:off x="0" y="0"/>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CF65F-E6C1-49E5-BBA2-A0A4FE10FDAA}">
      <dsp:nvSpPr>
        <dsp:cNvPr id="0" name=""/>
        <dsp:cNvSpPr/>
      </dsp:nvSpPr>
      <dsp:spPr>
        <a:xfrm>
          <a:off x="0" y="0"/>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Fabricated or induced illness is a rare form of child abuse.</a:t>
          </a:r>
          <a:endParaRPr lang="en-US" sz="2200" kern="1200"/>
        </a:p>
      </dsp:txBody>
      <dsp:txXfrm>
        <a:off x="0" y="0"/>
        <a:ext cx="6735443" cy="1391150"/>
      </dsp:txXfrm>
    </dsp:sp>
    <dsp:sp modelId="{C20AA4AC-D57F-4764-91F8-E3E39EBB1786}">
      <dsp:nvSpPr>
        <dsp:cNvPr id="0" name=""/>
        <dsp:cNvSpPr/>
      </dsp:nvSpPr>
      <dsp:spPr>
        <a:xfrm>
          <a:off x="0" y="1391150"/>
          <a:ext cx="6735443" cy="0"/>
        </a:xfrm>
        <a:prstGeom prst="line">
          <a:avLst/>
        </a:prstGeom>
        <a:solidFill>
          <a:schemeClr val="accent2">
            <a:hueOff val="1267802"/>
            <a:satOff val="-25504"/>
            <a:lumOff val="-9150"/>
            <a:alphaOff val="0"/>
          </a:schemeClr>
        </a:solidFill>
        <a:ln w="12700" cap="flat" cmpd="sng" algn="ctr">
          <a:solidFill>
            <a:schemeClr val="accent2">
              <a:hueOff val="1267802"/>
              <a:satOff val="-25504"/>
              <a:lumOff val="-91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67B97-E0F5-487B-BCD6-3F22002A906A}">
      <dsp:nvSpPr>
        <dsp:cNvPr id="0" name=""/>
        <dsp:cNvSpPr/>
      </dsp:nvSpPr>
      <dsp:spPr>
        <a:xfrm>
          <a:off x="0" y="1391150"/>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This used to be called Munchausen’s syndrome by proxy. It occurs when someone who is caring for a child fakes or causes symptoms of illness in the child.</a:t>
          </a:r>
          <a:endParaRPr lang="en-US" sz="2200" kern="1200"/>
        </a:p>
      </dsp:txBody>
      <dsp:txXfrm>
        <a:off x="0" y="1391150"/>
        <a:ext cx="6735443" cy="1391150"/>
      </dsp:txXfrm>
    </dsp:sp>
    <dsp:sp modelId="{A04B4515-B7A2-4603-A718-B2F192C66479}">
      <dsp:nvSpPr>
        <dsp:cNvPr id="0" name=""/>
        <dsp:cNvSpPr/>
      </dsp:nvSpPr>
      <dsp:spPr>
        <a:xfrm>
          <a:off x="0" y="2782301"/>
          <a:ext cx="6735443" cy="0"/>
        </a:xfrm>
        <a:prstGeom prst="line">
          <a:avLst/>
        </a:prstGeom>
        <a:solidFill>
          <a:schemeClr val="accent2">
            <a:hueOff val="2535604"/>
            <a:satOff val="-51007"/>
            <a:lumOff val="-18301"/>
            <a:alphaOff val="0"/>
          </a:schemeClr>
        </a:solidFill>
        <a:ln w="12700" cap="flat" cmpd="sng" algn="ctr">
          <a:solidFill>
            <a:schemeClr val="accent2">
              <a:hueOff val="2535604"/>
              <a:satOff val="-51007"/>
              <a:lumOff val="-183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7F789-67FF-42BC-91D4-4DFF3B7D0121}">
      <dsp:nvSpPr>
        <dsp:cNvPr id="0" name=""/>
        <dsp:cNvSpPr/>
      </dsp:nvSpPr>
      <dsp:spPr>
        <a:xfrm>
          <a:off x="0" y="2782301"/>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In 90% of cases, the perpetrator has been found to be the child’s biological mother.</a:t>
          </a:r>
          <a:endParaRPr lang="en-US" sz="2200" kern="1200"/>
        </a:p>
      </dsp:txBody>
      <dsp:txXfrm>
        <a:off x="0" y="2782301"/>
        <a:ext cx="6735443" cy="1391150"/>
      </dsp:txXfrm>
    </dsp:sp>
    <dsp:sp modelId="{F55F3416-2616-4808-B989-65E347E84540}">
      <dsp:nvSpPr>
        <dsp:cNvPr id="0" name=""/>
        <dsp:cNvSpPr/>
      </dsp:nvSpPr>
      <dsp:spPr>
        <a:xfrm>
          <a:off x="0" y="4173451"/>
          <a:ext cx="6735443" cy="0"/>
        </a:xfrm>
        <a:prstGeom prst="line">
          <a:avLst/>
        </a:prstGeom>
        <a:solidFill>
          <a:schemeClr val="accent2">
            <a:hueOff val="3803405"/>
            <a:satOff val="-76511"/>
            <a:lumOff val="-27451"/>
            <a:alphaOff val="0"/>
          </a:schemeClr>
        </a:solidFill>
        <a:ln w="12700" cap="flat" cmpd="sng" algn="ctr">
          <a:solidFill>
            <a:schemeClr val="accent2">
              <a:hueOff val="3803405"/>
              <a:satOff val="-76511"/>
              <a:lumOff val="-2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27000-6339-4092-892E-7BC3909ABEBE}">
      <dsp:nvSpPr>
        <dsp:cNvPr id="0" name=""/>
        <dsp:cNvSpPr/>
      </dsp:nvSpPr>
      <dsp:spPr>
        <a:xfrm>
          <a:off x="0" y="4173451"/>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If you are concerned about a child being at risk from FII, then you must urgently seek support and advice from children’s social care.</a:t>
          </a:r>
          <a:endParaRPr lang="en-US" sz="2200" kern="1200"/>
        </a:p>
      </dsp:txBody>
      <dsp:txXfrm>
        <a:off x="0" y="4173451"/>
        <a:ext cx="6735443" cy="13911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C6C52-D027-4FA4-9423-83CBB5E02152}">
      <dsp:nvSpPr>
        <dsp:cNvPr id="0" name=""/>
        <dsp:cNvSpPr/>
      </dsp:nvSpPr>
      <dsp:spPr>
        <a:xfrm>
          <a:off x="0" y="295461"/>
          <a:ext cx="5559551" cy="9845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FGM is illegal in this country, although there are concerns that it is taking place in the UK.</a:t>
          </a:r>
          <a:endParaRPr lang="en-US" sz="1800" kern="1200" dirty="0"/>
        </a:p>
      </dsp:txBody>
      <dsp:txXfrm>
        <a:off x="48062" y="343523"/>
        <a:ext cx="5463427" cy="888431"/>
      </dsp:txXfrm>
    </dsp:sp>
    <dsp:sp modelId="{376B8398-0D11-473C-8783-19AE7FB405FA}">
      <dsp:nvSpPr>
        <dsp:cNvPr id="0" name=""/>
        <dsp:cNvSpPr/>
      </dsp:nvSpPr>
      <dsp:spPr>
        <a:xfrm>
          <a:off x="0" y="1331857"/>
          <a:ext cx="5559551" cy="9845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It is also illegal to arrange to take a girl to another country for FGM, but girls are taken frequently out of the country to their countries of origin.</a:t>
          </a:r>
          <a:endParaRPr lang="en-US" sz="1800" kern="1200" dirty="0"/>
        </a:p>
      </dsp:txBody>
      <dsp:txXfrm>
        <a:off x="48062" y="1379919"/>
        <a:ext cx="5463427" cy="888431"/>
      </dsp:txXfrm>
    </dsp:sp>
    <dsp:sp modelId="{00F867DF-CAFC-48FB-A88B-6A800D9804DC}">
      <dsp:nvSpPr>
        <dsp:cNvPr id="0" name=""/>
        <dsp:cNvSpPr/>
      </dsp:nvSpPr>
      <dsp:spPr>
        <a:xfrm>
          <a:off x="0" y="2368252"/>
          <a:ext cx="5559551" cy="9845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FGM is prevalent in many African countries and the middle east.</a:t>
          </a:r>
          <a:endParaRPr lang="en-US" sz="1800" kern="1200" dirty="0"/>
        </a:p>
      </dsp:txBody>
      <dsp:txXfrm>
        <a:off x="48062" y="2416314"/>
        <a:ext cx="5463427" cy="8884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36128-721E-4F81-9C96-44C29D688A2E}">
      <dsp:nvSpPr>
        <dsp:cNvPr id="0" name=""/>
        <dsp:cNvSpPr/>
      </dsp:nvSpPr>
      <dsp:spPr>
        <a:xfrm>
          <a:off x="0" y="337365"/>
          <a:ext cx="5559551" cy="1263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FGM is prevalent in Africa and the Middle East. It is carried out for cultural, religious and social reasons in families and communities, typically by older women who are usually not medically trained.</a:t>
          </a:r>
          <a:endParaRPr lang="en-US" sz="1800" kern="1200"/>
        </a:p>
      </dsp:txBody>
      <dsp:txXfrm>
        <a:off x="61684" y="399049"/>
        <a:ext cx="5436183" cy="1140231"/>
      </dsp:txXfrm>
    </dsp:sp>
    <dsp:sp modelId="{CACA5B0F-BBB4-4C41-8862-647FF4650DC5}">
      <dsp:nvSpPr>
        <dsp:cNvPr id="0" name=""/>
        <dsp:cNvSpPr/>
      </dsp:nvSpPr>
      <dsp:spPr>
        <a:xfrm>
          <a:off x="0" y="1652805"/>
          <a:ext cx="5559551" cy="1263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This is an extremely traumatic form of abuse. Frequently girls are forcibly restrained and anaesthetics are not used.</a:t>
          </a:r>
          <a:endParaRPr lang="en-US" sz="1800" kern="1200" dirty="0"/>
        </a:p>
      </dsp:txBody>
      <dsp:txXfrm>
        <a:off x="61684" y="1714489"/>
        <a:ext cx="5436183" cy="114023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46EC5-2EB7-427D-800E-22440AE5FCE6}">
      <dsp:nvSpPr>
        <dsp:cNvPr id="0" name=""/>
        <dsp:cNvSpPr/>
      </dsp:nvSpPr>
      <dsp:spPr>
        <a:xfrm>
          <a:off x="0" y="258670"/>
          <a:ext cx="6303729" cy="9534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What is radicalisation?</a:t>
          </a:r>
          <a:endParaRPr lang="en-US" sz="2400" kern="1200" dirty="0"/>
        </a:p>
      </dsp:txBody>
      <dsp:txXfrm>
        <a:off x="46541" y="305211"/>
        <a:ext cx="6210647" cy="860321"/>
      </dsp:txXfrm>
    </dsp:sp>
    <dsp:sp modelId="{2DB3E7AA-BB75-426B-A613-FB9C8D100AC2}">
      <dsp:nvSpPr>
        <dsp:cNvPr id="0" name=""/>
        <dsp:cNvSpPr/>
      </dsp:nvSpPr>
      <dsp:spPr>
        <a:xfrm>
          <a:off x="0" y="1281193"/>
          <a:ext cx="6303729" cy="953403"/>
        </a:xfrm>
        <a:prstGeom prst="roundRect">
          <a:avLst/>
        </a:prstGeom>
        <a:solidFill>
          <a:schemeClr val="accent5">
            <a:hueOff val="-3486394"/>
            <a:satOff val="3153"/>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How can children and young people get exposed to messages of extremist groups?</a:t>
          </a:r>
          <a:endParaRPr lang="en-US" sz="2400" kern="1200"/>
        </a:p>
      </dsp:txBody>
      <dsp:txXfrm>
        <a:off x="46541" y="1327734"/>
        <a:ext cx="6210647" cy="860321"/>
      </dsp:txXfrm>
    </dsp:sp>
    <dsp:sp modelId="{A4AE93A5-8CBE-40DC-A685-F468B8BE466F}">
      <dsp:nvSpPr>
        <dsp:cNvPr id="0" name=""/>
        <dsp:cNvSpPr/>
      </dsp:nvSpPr>
      <dsp:spPr>
        <a:xfrm>
          <a:off x="0" y="2303717"/>
          <a:ext cx="6303729" cy="953403"/>
        </a:xfrm>
        <a:prstGeom prst="roundRect">
          <a:avLst/>
        </a:prstGeom>
        <a:solidFill>
          <a:schemeClr val="accent5">
            <a:hueOff val="-6972787"/>
            <a:satOff val="6306"/>
            <a:lumOff val="-1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What are the risks associated with radicalisation?</a:t>
          </a:r>
          <a:endParaRPr lang="en-US" sz="2400" kern="1200"/>
        </a:p>
      </dsp:txBody>
      <dsp:txXfrm>
        <a:off x="46541" y="2350258"/>
        <a:ext cx="6210647" cy="860321"/>
      </dsp:txXfrm>
    </dsp:sp>
    <dsp:sp modelId="{65248593-D44B-4C7F-9501-7100FCC80180}">
      <dsp:nvSpPr>
        <dsp:cNvPr id="0" name=""/>
        <dsp:cNvSpPr/>
      </dsp:nvSpPr>
      <dsp:spPr>
        <a:xfrm>
          <a:off x="0" y="3326241"/>
          <a:ext cx="6303729" cy="953403"/>
        </a:xfrm>
        <a:prstGeom prst="roundRect">
          <a:avLst/>
        </a:prstGeom>
        <a:solidFill>
          <a:schemeClr val="accent5">
            <a:hueOff val="-10459180"/>
            <a:satOff val="9459"/>
            <a:lumOff val="-182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What are the indicators that a child is at risk?</a:t>
          </a:r>
          <a:endParaRPr lang="en-US" sz="2400" kern="1200"/>
        </a:p>
      </dsp:txBody>
      <dsp:txXfrm>
        <a:off x="46541" y="3372782"/>
        <a:ext cx="6210647" cy="860321"/>
      </dsp:txXfrm>
    </dsp:sp>
    <dsp:sp modelId="{E6883F2A-D8AB-4F28-AB72-0D727CB25F42}">
      <dsp:nvSpPr>
        <dsp:cNvPr id="0" name=""/>
        <dsp:cNvSpPr/>
      </dsp:nvSpPr>
      <dsp:spPr>
        <a:xfrm>
          <a:off x="0" y="4348765"/>
          <a:ext cx="6303729" cy="953403"/>
        </a:xfrm>
        <a:prstGeom prst="roundRect">
          <a:avLst/>
        </a:prstGeom>
        <a:solidFill>
          <a:schemeClr val="accent5">
            <a:hueOff val="-13945574"/>
            <a:satOff val="12612"/>
            <a:lumOff val="-243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What should I do if a child is at risk?</a:t>
          </a:r>
          <a:endParaRPr lang="en-US" sz="2400" kern="1200"/>
        </a:p>
      </dsp:txBody>
      <dsp:txXfrm>
        <a:off x="46541" y="4395306"/>
        <a:ext cx="6210647" cy="86032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E392E-19BA-4C1F-9292-F10583763A1C}">
      <dsp:nvSpPr>
        <dsp:cNvPr id="0" name=""/>
        <dsp:cNvSpPr/>
      </dsp:nvSpPr>
      <dsp:spPr>
        <a:xfrm>
          <a:off x="0" y="62779"/>
          <a:ext cx="6303729" cy="1750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Through the influence of family members or friends.</a:t>
          </a:r>
          <a:endParaRPr lang="en-US" sz="3200" kern="1200"/>
        </a:p>
      </dsp:txBody>
      <dsp:txXfrm>
        <a:off x="85444" y="148223"/>
        <a:ext cx="6132841" cy="1579432"/>
      </dsp:txXfrm>
    </dsp:sp>
    <dsp:sp modelId="{9B41B5C4-3B17-4D4B-83BB-56E57F556A7F}">
      <dsp:nvSpPr>
        <dsp:cNvPr id="0" name=""/>
        <dsp:cNvSpPr/>
      </dsp:nvSpPr>
      <dsp:spPr>
        <a:xfrm>
          <a:off x="0" y="1905259"/>
          <a:ext cx="6303729" cy="1750320"/>
        </a:xfrm>
        <a:prstGeom prst="roundRect">
          <a:avLst/>
        </a:prstGeom>
        <a:solidFill>
          <a:schemeClr val="accent2">
            <a:hueOff val="1901703"/>
            <a:satOff val="-38256"/>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Through direct contact with extremist groups and organisations.</a:t>
          </a:r>
          <a:endParaRPr lang="en-US" sz="3200" kern="1200"/>
        </a:p>
      </dsp:txBody>
      <dsp:txXfrm>
        <a:off x="85444" y="1990703"/>
        <a:ext cx="6132841" cy="1579432"/>
      </dsp:txXfrm>
    </dsp:sp>
    <dsp:sp modelId="{1F81E24B-8851-4DA8-A0BB-A5A3614AFB55}">
      <dsp:nvSpPr>
        <dsp:cNvPr id="0" name=""/>
        <dsp:cNvSpPr/>
      </dsp:nvSpPr>
      <dsp:spPr>
        <a:xfrm>
          <a:off x="0" y="3747739"/>
          <a:ext cx="6303729" cy="1750320"/>
        </a:xfrm>
        <a:prstGeom prst="round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Through the internet.</a:t>
          </a:r>
          <a:endParaRPr lang="en-US" sz="3200" kern="1200"/>
        </a:p>
      </dsp:txBody>
      <dsp:txXfrm>
        <a:off x="85444" y="3833183"/>
        <a:ext cx="6132841" cy="1579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7D396-CB28-4435-B172-1D69984D97DF}">
      <dsp:nvSpPr>
        <dsp:cNvPr id="0" name=""/>
        <dsp:cNvSpPr/>
      </dsp:nvSpPr>
      <dsp:spPr>
        <a:xfrm>
          <a:off x="242697" y="454"/>
          <a:ext cx="2764913" cy="16589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Injuries not consistent with the explanation given for them.</a:t>
          </a:r>
          <a:endParaRPr lang="en-US" sz="1700" kern="1200"/>
        </a:p>
      </dsp:txBody>
      <dsp:txXfrm>
        <a:off x="242697" y="454"/>
        <a:ext cx="2764913" cy="1658948"/>
      </dsp:txXfrm>
    </dsp:sp>
    <dsp:sp modelId="{E31E78B1-027A-42F0-A1B3-F6E23E5F8D25}">
      <dsp:nvSpPr>
        <dsp:cNvPr id="0" name=""/>
        <dsp:cNvSpPr/>
      </dsp:nvSpPr>
      <dsp:spPr>
        <a:xfrm>
          <a:off x="3284102" y="454"/>
          <a:ext cx="2764913" cy="1658948"/>
        </a:xfrm>
        <a:prstGeom prst="rect">
          <a:avLst/>
        </a:prstGeom>
        <a:solidFill>
          <a:schemeClr val="accent5">
            <a:hueOff val="-2789115"/>
            <a:satOff val="2522"/>
            <a:lumOff val="-4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Injuries that occur in places that are not usually exposed to falls or rough games or injuries that do not receive appropriate medical attention.</a:t>
          </a:r>
          <a:endParaRPr lang="en-US" sz="1700" kern="1200" dirty="0"/>
        </a:p>
      </dsp:txBody>
      <dsp:txXfrm>
        <a:off x="3284102" y="454"/>
        <a:ext cx="2764913" cy="1658948"/>
      </dsp:txXfrm>
    </dsp:sp>
    <dsp:sp modelId="{689EB3C2-0FFE-49FF-8D67-BD45B456BD0A}">
      <dsp:nvSpPr>
        <dsp:cNvPr id="0" name=""/>
        <dsp:cNvSpPr/>
      </dsp:nvSpPr>
      <dsp:spPr>
        <a:xfrm>
          <a:off x="242697" y="1935893"/>
          <a:ext cx="2764913" cy="1658948"/>
        </a:xfrm>
        <a:prstGeom prst="rect">
          <a:avLst/>
        </a:prstGeom>
        <a:solidFill>
          <a:schemeClr val="accent5">
            <a:hueOff val="-5578230"/>
            <a:satOff val="5045"/>
            <a:lumOff val="-9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Bruises, bites, burns and fractures which do not have an accidental explanation.</a:t>
          </a:r>
          <a:endParaRPr lang="en-US" sz="1700" kern="1200"/>
        </a:p>
      </dsp:txBody>
      <dsp:txXfrm>
        <a:off x="242697" y="1935893"/>
        <a:ext cx="2764913" cy="1658948"/>
      </dsp:txXfrm>
    </dsp:sp>
    <dsp:sp modelId="{FE6DB5FD-EFEE-47D3-BC44-9458734CF8C2}">
      <dsp:nvSpPr>
        <dsp:cNvPr id="0" name=""/>
        <dsp:cNvSpPr/>
      </dsp:nvSpPr>
      <dsp:spPr>
        <a:xfrm>
          <a:off x="3284102" y="1935893"/>
          <a:ext cx="2764913" cy="1658948"/>
        </a:xfrm>
        <a:prstGeom prst="rect">
          <a:avLst/>
        </a:prstGeom>
        <a:solidFill>
          <a:schemeClr val="accent5">
            <a:hueOff val="-8367345"/>
            <a:satOff val="7567"/>
            <a:lumOff val="-145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The child gives inconsistent accounts of the cause of the injuries.</a:t>
          </a:r>
          <a:endParaRPr lang="en-US" sz="1700" kern="1200"/>
        </a:p>
      </dsp:txBody>
      <dsp:txXfrm>
        <a:off x="3284102" y="1935893"/>
        <a:ext cx="2764913" cy="1658948"/>
      </dsp:txXfrm>
    </dsp:sp>
    <dsp:sp modelId="{EF429610-B486-4738-A9DD-D07A763AA213}">
      <dsp:nvSpPr>
        <dsp:cNvPr id="0" name=""/>
        <dsp:cNvSpPr/>
      </dsp:nvSpPr>
      <dsp:spPr>
        <a:xfrm>
          <a:off x="242697" y="3871332"/>
          <a:ext cx="2764913" cy="1658948"/>
        </a:xfrm>
        <a:prstGeom prst="rect">
          <a:avLst/>
        </a:prstGeom>
        <a:solidFill>
          <a:schemeClr val="accent5">
            <a:hueOff val="-11156460"/>
            <a:satOff val="10090"/>
            <a:lumOff val="-194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 reluctance to get changed for activities such as PE or </a:t>
          </a:r>
          <a:r>
            <a:rPr lang="en-GB" sz="1700" kern="1200" dirty="0" err="1"/>
            <a:t>swimm</a:t>
          </a:r>
          <a:endParaRPr lang="en-US" sz="1700" kern="1200" dirty="0"/>
        </a:p>
      </dsp:txBody>
      <dsp:txXfrm>
        <a:off x="242697" y="3871332"/>
        <a:ext cx="2764913" cy="1658948"/>
      </dsp:txXfrm>
    </dsp:sp>
    <dsp:sp modelId="{76FE4EF8-6CC6-47B5-A178-89445C6A0096}">
      <dsp:nvSpPr>
        <dsp:cNvPr id="0" name=""/>
        <dsp:cNvSpPr/>
      </dsp:nvSpPr>
      <dsp:spPr>
        <a:xfrm>
          <a:off x="3284102" y="3871332"/>
          <a:ext cx="2764913" cy="1658948"/>
        </a:xfrm>
        <a:prstGeom prst="rect">
          <a:avLst/>
        </a:prstGeom>
        <a:solidFill>
          <a:schemeClr val="accent5">
            <a:hueOff val="-13945574"/>
            <a:satOff val="12612"/>
            <a:lumOff val="-243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Any bruising on a non mobile baby</a:t>
          </a:r>
          <a:endParaRPr lang="en-US" sz="1700" kern="1200" dirty="0"/>
        </a:p>
      </dsp:txBody>
      <dsp:txXfrm>
        <a:off x="3284102" y="3871332"/>
        <a:ext cx="2764913" cy="16589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200CE-A09A-46E2-8B9A-1CF8843E062C}">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1931C0-C097-4127-9DA1-671E3BD15F39}">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Radicalisation can put a young person at risk of being drawn into criminal activity.</a:t>
          </a:r>
          <a:endParaRPr lang="en-US" sz="1900" kern="1200"/>
        </a:p>
      </dsp:txBody>
      <dsp:txXfrm>
        <a:off x="383617" y="1447754"/>
        <a:ext cx="2847502" cy="1768010"/>
      </dsp:txXfrm>
    </dsp:sp>
    <dsp:sp modelId="{B911699D-A63F-4BE2-8596-EE8BAA39FFC6}">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78DF2-F49E-4E08-9B1E-B6DD06DDE214}">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It has the potential to cause significant harm and is therefore a safeguarding matter.</a:t>
          </a:r>
          <a:endParaRPr lang="en-US" sz="1900" kern="1200"/>
        </a:p>
      </dsp:txBody>
      <dsp:txXfrm>
        <a:off x="3998355" y="1447754"/>
        <a:ext cx="2847502" cy="1768010"/>
      </dsp:txXfrm>
    </dsp:sp>
    <dsp:sp modelId="{9F6DFCEF-A362-45F0-957F-69DB16B77FCD}">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427991-293C-4A3D-8C97-044A25C0B246}">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Risks from radicalisation may be combined with other vulnerabilities, or may be the only risk identified.</a:t>
          </a:r>
          <a:endParaRPr lang="en-US" sz="1900" kern="1200" dirty="0"/>
        </a:p>
      </dsp:txBody>
      <dsp:txXfrm>
        <a:off x="7613092" y="1447754"/>
        <a:ext cx="2847502" cy="17680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C2D9C-5859-4926-AF09-C5A4BC95CF65}">
      <dsp:nvSpPr>
        <dsp:cNvPr id="0" name=""/>
        <dsp:cNvSpPr/>
      </dsp:nvSpPr>
      <dsp:spPr>
        <a:xfrm>
          <a:off x="3080" y="340970"/>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Use of inappropriate language.</a:t>
          </a:r>
          <a:endParaRPr lang="en-US" sz="2200" kern="1200"/>
        </a:p>
      </dsp:txBody>
      <dsp:txXfrm>
        <a:off x="3080" y="340970"/>
        <a:ext cx="2444055" cy="1466433"/>
      </dsp:txXfrm>
    </dsp:sp>
    <dsp:sp modelId="{095267C0-20EB-4110-A0A4-62B352C98AF6}">
      <dsp:nvSpPr>
        <dsp:cNvPr id="0" name=""/>
        <dsp:cNvSpPr/>
      </dsp:nvSpPr>
      <dsp:spPr>
        <a:xfrm>
          <a:off x="2691541" y="340970"/>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Possession of violent extremist literature.</a:t>
          </a:r>
          <a:endParaRPr lang="en-US" sz="2200" kern="1200"/>
        </a:p>
      </dsp:txBody>
      <dsp:txXfrm>
        <a:off x="2691541" y="340970"/>
        <a:ext cx="2444055" cy="1466433"/>
      </dsp:txXfrm>
    </dsp:sp>
    <dsp:sp modelId="{608DD5E8-04ED-473E-99C3-97C9DC0AEBF9}">
      <dsp:nvSpPr>
        <dsp:cNvPr id="0" name=""/>
        <dsp:cNvSpPr/>
      </dsp:nvSpPr>
      <dsp:spPr>
        <a:xfrm>
          <a:off x="5380002" y="340970"/>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The expression of extremist views.</a:t>
          </a:r>
          <a:endParaRPr lang="en-US" sz="2200" kern="1200"/>
        </a:p>
      </dsp:txBody>
      <dsp:txXfrm>
        <a:off x="5380002" y="340970"/>
        <a:ext cx="2444055" cy="1466433"/>
      </dsp:txXfrm>
    </dsp:sp>
    <dsp:sp modelId="{8ADC332D-3156-4A5C-8855-859DE385C908}">
      <dsp:nvSpPr>
        <dsp:cNvPr id="0" name=""/>
        <dsp:cNvSpPr/>
      </dsp:nvSpPr>
      <dsp:spPr>
        <a:xfrm>
          <a:off x="8068463" y="340970"/>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Advocating violent actions and means.</a:t>
          </a:r>
          <a:endParaRPr lang="en-US" sz="2200" kern="1200"/>
        </a:p>
      </dsp:txBody>
      <dsp:txXfrm>
        <a:off x="8068463" y="340970"/>
        <a:ext cx="2444055" cy="1466433"/>
      </dsp:txXfrm>
    </dsp:sp>
    <dsp:sp modelId="{A0470AFE-2642-4C70-A612-B2AA471912A2}">
      <dsp:nvSpPr>
        <dsp:cNvPr id="0" name=""/>
        <dsp:cNvSpPr/>
      </dsp:nvSpPr>
      <dsp:spPr>
        <a:xfrm>
          <a:off x="1347311" y="2051809"/>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Association with known extremists.</a:t>
          </a:r>
          <a:endParaRPr lang="en-US" sz="2200" kern="1200"/>
        </a:p>
      </dsp:txBody>
      <dsp:txXfrm>
        <a:off x="1347311" y="2051809"/>
        <a:ext cx="2444055" cy="1466433"/>
      </dsp:txXfrm>
    </dsp:sp>
    <dsp:sp modelId="{EBB3551D-3D4D-4377-8501-A0407DB9E184}">
      <dsp:nvSpPr>
        <dsp:cNvPr id="0" name=""/>
        <dsp:cNvSpPr/>
      </dsp:nvSpPr>
      <dsp:spPr>
        <a:xfrm>
          <a:off x="4035772" y="2051809"/>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Seeking to recruit others to an extremist ideology.</a:t>
          </a:r>
          <a:endParaRPr lang="en-US" sz="2200" kern="1200"/>
        </a:p>
      </dsp:txBody>
      <dsp:txXfrm>
        <a:off x="4035772" y="2051809"/>
        <a:ext cx="2444055" cy="1466433"/>
      </dsp:txXfrm>
    </dsp:sp>
    <dsp:sp modelId="{0F34F38E-D434-45AE-82B0-DAD0CCD8F89A}">
      <dsp:nvSpPr>
        <dsp:cNvPr id="0" name=""/>
        <dsp:cNvSpPr/>
      </dsp:nvSpPr>
      <dsp:spPr>
        <a:xfrm>
          <a:off x="6724233" y="2051809"/>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The expression of negative views of the police or authority.</a:t>
          </a:r>
          <a:endParaRPr lang="en-US" sz="2200" kern="1200"/>
        </a:p>
      </dsp:txBody>
      <dsp:txXfrm>
        <a:off x="6724233" y="2051809"/>
        <a:ext cx="2444055" cy="146643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2B662-F49E-4F34-A0D5-88B0A8CF717A}">
      <dsp:nvSpPr>
        <dsp:cNvPr id="0" name=""/>
        <dsp:cNvSpPr/>
      </dsp:nvSpPr>
      <dsp:spPr>
        <a:xfrm>
          <a:off x="0" y="126859"/>
          <a:ext cx="6303729" cy="2616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If you work with children or vulnerable adults, the Counter-terrorism and security act 2015 means you have a duty to have due regard to the need to prevent people from being drawn into terrorism.</a:t>
          </a:r>
          <a:endParaRPr lang="en-US" sz="2600" kern="1200" dirty="0"/>
        </a:p>
      </dsp:txBody>
      <dsp:txXfrm>
        <a:off x="127708" y="254567"/>
        <a:ext cx="6048313" cy="2360704"/>
      </dsp:txXfrm>
    </dsp:sp>
    <dsp:sp modelId="{BEC06306-925D-44F4-BC98-110835CEB205}">
      <dsp:nvSpPr>
        <dsp:cNvPr id="0" name=""/>
        <dsp:cNvSpPr/>
      </dsp:nvSpPr>
      <dsp:spPr>
        <a:xfrm>
          <a:off x="0" y="2817859"/>
          <a:ext cx="6303729" cy="2616120"/>
        </a:xfrm>
        <a:prstGeom prst="roundRect">
          <a:avLst/>
        </a:prstGeom>
        <a:solidFill>
          <a:schemeClr val="accent5">
            <a:hueOff val="-13945574"/>
            <a:satOff val="12612"/>
            <a:lumOff val="-243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The risk of radicalisation is the product of a number of factors. Identifying this risk requires that professionals exercise their professional judgement and seek advice, if necessary, from Children’s social care.</a:t>
          </a:r>
          <a:endParaRPr lang="en-US" sz="2600" kern="1200"/>
        </a:p>
      </dsp:txBody>
      <dsp:txXfrm>
        <a:off x="127708" y="2945567"/>
        <a:ext cx="6048313" cy="236070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ACB56-2856-4441-8BC9-A083082C380E}">
      <dsp:nvSpPr>
        <dsp:cNvPr id="0" name=""/>
        <dsp:cNvSpPr/>
      </dsp:nvSpPr>
      <dsp:spPr>
        <a:xfrm>
          <a:off x="0" y="630"/>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It is impossible to prevent children and young people from using the internet and technology.</a:t>
          </a:r>
          <a:endParaRPr lang="en-US" sz="2300" kern="1200" dirty="0"/>
        </a:p>
      </dsp:txBody>
      <dsp:txXfrm>
        <a:off x="44664" y="45294"/>
        <a:ext cx="10426272" cy="825612"/>
      </dsp:txXfrm>
    </dsp:sp>
    <dsp:sp modelId="{273D76DD-34A1-49D3-AB69-8CC07610BC45}">
      <dsp:nvSpPr>
        <dsp:cNvPr id="0" name=""/>
        <dsp:cNvSpPr/>
      </dsp:nvSpPr>
      <dsp:spPr>
        <a:xfrm>
          <a:off x="0" y="981810"/>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Indeed, it can play an important role in  children’s lives and help support their education and social life.</a:t>
          </a:r>
          <a:endParaRPr lang="en-US" sz="2300" kern="1200"/>
        </a:p>
      </dsp:txBody>
      <dsp:txXfrm>
        <a:off x="44664" y="1026474"/>
        <a:ext cx="10426272" cy="825612"/>
      </dsp:txXfrm>
    </dsp:sp>
    <dsp:sp modelId="{728E4B59-762B-4D51-A2EE-B3F7305A256B}">
      <dsp:nvSpPr>
        <dsp:cNvPr id="0" name=""/>
        <dsp:cNvSpPr/>
      </dsp:nvSpPr>
      <dsp:spPr>
        <a:xfrm>
          <a:off x="0" y="1962990"/>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Research shows that almost all children have access to the internet, either at home or in school.</a:t>
          </a:r>
          <a:endParaRPr lang="en-US" sz="2300" kern="1200"/>
        </a:p>
      </dsp:txBody>
      <dsp:txXfrm>
        <a:off x="44664" y="2007654"/>
        <a:ext cx="10426272" cy="825612"/>
      </dsp:txXfrm>
    </dsp:sp>
    <dsp:sp modelId="{3C58F01B-1219-4B5A-8122-7730D716387B}">
      <dsp:nvSpPr>
        <dsp:cNvPr id="0" name=""/>
        <dsp:cNvSpPr/>
      </dsp:nvSpPr>
      <dsp:spPr>
        <a:xfrm>
          <a:off x="0" y="2944171"/>
          <a:ext cx="105156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However, it is crucially important that children and young people know the risks and are able to protect themselves.</a:t>
          </a:r>
          <a:endParaRPr lang="en-US" sz="2300" kern="1200"/>
        </a:p>
      </dsp:txBody>
      <dsp:txXfrm>
        <a:off x="44664" y="2988835"/>
        <a:ext cx="10426272" cy="82561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BD490-E607-4832-BCA6-63A838A0A372}">
      <dsp:nvSpPr>
        <dsp:cNvPr id="0" name=""/>
        <dsp:cNvSpPr/>
      </dsp:nvSpPr>
      <dsp:spPr>
        <a:xfrm>
          <a:off x="0" y="642211"/>
          <a:ext cx="6291714" cy="13674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Internet safety is very important when working with any child and their family.</a:t>
          </a:r>
          <a:endParaRPr lang="en-US" sz="2500" kern="1200"/>
        </a:p>
      </dsp:txBody>
      <dsp:txXfrm>
        <a:off x="66753" y="708964"/>
        <a:ext cx="6158208" cy="1233931"/>
      </dsp:txXfrm>
    </dsp:sp>
    <dsp:sp modelId="{316648B7-7206-4929-8F62-876CA883BB86}">
      <dsp:nvSpPr>
        <dsp:cNvPr id="0" name=""/>
        <dsp:cNvSpPr/>
      </dsp:nvSpPr>
      <dsp:spPr>
        <a:xfrm>
          <a:off x="0" y="2081648"/>
          <a:ext cx="6291714" cy="1367437"/>
        </a:xfrm>
        <a:prstGeom prst="roundRect">
          <a:avLst/>
        </a:prstGeom>
        <a:solidFill>
          <a:schemeClr val="accent5">
            <a:hueOff val="-6972787"/>
            <a:satOff val="6306"/>
            <a:lumOff val="-1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Individuals may target and ‘Groom’ young people via social networking sites, with the view to sexually exploiting them.</a:t>
          </a:r>
          <a:endParaRPr lang="en-US" sz="2500" kern="1200"/>
        </a:p>
      </dsp:txBody>
      <dsp:txXfrm>
        <a:off x="66753" y="2148401"/>
        <a:ext cx="6158208" cy="1233931"/>
      </dsp:txXfrm>
    </dsp:sp>
    <dsp:sp modelId="{87A19A3D-BD8D-476D-82A8-36D403FA09E9}">
      <dsp:nvSpPr>
        <dsp:cNvPr id="0" name=""/>
        <dsp:cNvSpPr/>
      </dsp:nvSpPr>
      <dsp:spPr>
        <a:xfrm>
          <a:off x="0" y="3521086"/>
          <a:ext cx="6291714" cy="1367437"/>
        </a:xfrm>
        <a:prstGeom prst="roundRect">
          <a:avLst/>
        </a:prstGeom>
        <a:solidFill>
          <a:schemeClr val="accent5">
            <a:hueOff val="-13945574"/>
            <a:satOff val="12612"/>
            <a:lumOff val="-243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For more information if you suspect this type of abuse please visit </a:t>
          </a:r>
          <a:r>
            <a:rPr lang="en-GB" sz="2500" kern="1200">
              <a:hlinkClick xmlns:r="http://schemas.openxmlformats.org/officeDocument/2006/relationships" r:id="rId1"/>
            </a:rPr>
            <a:t>www.CEOP</a:t>
          </a:r>
          <a:endParaRPr lang="en-US" sz="2500" kern="1200"/>
        </a:p>
      </dsp:txBody>
      <dsp:txXfrm>
        <a:off x="66753" y="3587839"/>
        <a:ext cx="6158208" cy="123393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56045-2632-4A9B-9D79-517C24AF7F68}">
      <dsp:nvSpPr>
        <dsp:cNvPr id="0" name=""/>
        <dsp:cNvSpPr/>
      </dsp:nvSpPr>
      <dsp:spPr>
        <a:xfrm>
          <a:off x="0" y="117033"/>
          <a:ext cx="6291714" cy="17329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Child sexual exploitation is a form of child sexual abuse. </a:t>
          </a:r>
        </a:p>
      </dsp:txBody>
      <dsp:txXfrm>
        <a:off x="84594" y="201627"/>
        <a:ext cx="6122526" cy="1563728"/>
      </dsp:txXfrm>
    </dsp:sp>
    <dsp:sp modelId="{8BA99D9D-EB4C-4560-B3D4-F7B10D559EC9}">
      <dsp:nvSpPr>
        <dsp:cNvPr id="0" name=""/>
        <dsp:cNvSpPr/>
      </dsp:nvSpPr>
      <dsp:spPr>
        <a:xfrm>
          <a:off x="0" y="1898909"/>
          <a:ext cx="6291714" cy="1732916"/>
        </a:xfrm>
        <a:prstGeom prst="roundRect">
          <a:avLst/>
        </a:prstGeom>
        <a:solidFill>
          <a:schemeClr val="accent2">
            <a:hueOff val="1901703"/>
            <a:satOff val="-38256"/>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It occurs where an individual or group takes advantage of an imbalance of power to coerce, manipulate or deceive a child or young person under the age of 18 into sexual activity in exchange for something the victim needs or wants, and/or for the financial advantage or increased status of the perpetrator or facilitator. </a:t>
          </a:r>
        </a:p>
      </dsp:txBody>
      <dsp:txXfrm>
        <a:off x="84594" y="1983503"/>
        <a:ext cx="6122526" cy="1563728"/>
      </dsp:txXfrm>
    </dsp:sp>
    <dsp:sp modelId="{1E166E12-FA26-4650-9026-0FFC7FC44D2A}">
      <dsp:nvSpPr>
        <dsp:cNvPr id="0" name=""/>
        <dsp:cNvSpPr/>
      </dsp:nvSpPr>
      <dsp:spPr>
        <a:xfrm>
          <a:off x="0" y="3680785"/>
          <a:ext cx="6291714" cy="1732916"/>
        </a:xfrm>
        <a:prstGeom prst="round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victim may have been sexually exploited even if the sexual activity seems consensual. Child sexual exploitation does not always involve physical contact, it can also occur through the use of technology.</a:t>
          </a:r>
        </a:p>
      </dsp:txBody>
      <dsp:txXfrm>
        <a:off x="84594" y="3765379"/>
        <a:ext cx="6122526" cy="156372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9EA7-E608-456A-9A4E-35E1AD0BBBF5}">
      <dsp:nvSpPr>
        <dsp:cNvPr id="0" name=""/>
        <dsp:cNvSpPr/>
      </dsp:nvSpPr>
      <dsp:spPr>
        <a:xfrm>
          <a:off x="0" y="36839"/>
          <a:ext cx="6303729" cy="10628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Children need to feel secure and safe from harm to enable them to reach their full potential.</a:t>
          </a:r>
          <a:endParaRPr lang="en-US" sz="1500" kern="1200"/>
        </a:p>
      </dsp:txBody>
      <dsp:txXfrm>
        <a:off x="51885" y="88724"/>
        <a:ext cx="6199959" cy="959101"/>
      </dsp:txXfrm>
    </dsp:sp>
    <dsp:sp modelId="{AF7569D7-8A75-4FF0-B145-DB0237181F3A}">
      <dsp:nvSpPr>
        <dsp:cNvPr id="0" name=""/>
        <dsp:cNvSpPr/>
      </dsp:nvSpPr>
      <dsp:spPr>
        <a:xfrm>
          <a:off x="0" y="1142911"/>
          <a:ext cx="6303729" cy="1062871"/>
        </a:xfrm>
        <a:prstGeom prst="roundRect">
          <a:avLst/>
        </a:prstGeom>
        <a:solidFill>
          <a:schemeClr val="accent2">
            <a:hueOff val="950851"/>
            <a:satOff val="-19128"/>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It is important that you consider how this can be achieved and maintained whilst they are in your care.</a:t>
          </a:r>
          <a:endParaRPr lang="en-US" sz="1500" kern="1200"/>
        </a:p>
      </dsp:txBody>
      <dsp:txXfrm>
        <a:off x="51885" y="1194796"/>
        <a:ext cx="6199959" cy="959101"/>
      </dsp:txXfrm>
    </dsp:sp>
    <dsp:sp modelId="{AE3C5E8B-F38F-4171-B09E-F0FD0F5C6AA1}">
      <dsp:nvSpPr>
        <dsp:cNvPr id="0" name=""/>
        <dsp:cNvSpPr/>
      </dsp:nvSpPr>
      <dsp:spPr>
        <a:xfrm>
          <a:off x="0" y="2248983"/>
          <a:ext cx="6303729" cy="1062871"/>
        </a:xfrm>
        <a:prstGeom prst="roundRect">
          <a:avLst/>
        </a:prstGeom>
        <a:solidFill>
          <a:schemeClr val="accent2">
            <a:hueOff val="1901703"/>
            <a:satOff val="-38256"/>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Know your safeguarding procedures. Everyone working with children should be familiar with their church’s policies and procedures for promoting and safeguarding the welfare of the children they come into contact with.</a:t>
          </a:r>
          <a:endParaRPr lang="en-US" sz="1500" kern="1200"/>
        </a:p>
      </dsp:txBody>
      <dsp:txXfrm>
        <a:off x="51885" y="2300868"/>
        <a:ext cx="6199959" cy="959101"/>
      </dsp:txXfrm>
    </dsp:sp>
    <dsp:sp modelId="{6ED36086-DB67-43EA-BD3B-5EF40D03DF09}">
      <dsp:nvSpPr>
        <dsp:cNvPr id="0" name=""/>
        <dsp:cNvSpPr/>
      </dsp:nvSpPr>
      <dsp:spPr>
        <a:xfrm>
          <a:off x="0" y="3355055"/>
          <a:ext cx="6303729" cy="1062871"/>
        </a:xfrm>
        <a:prstGeom prst="roundRect">
          <a:avLst/>
        </a:prstGeom>
        <a:solidFill>
          <a:schemeClr val="accent2">
            <a:hueOff val="2852554"/>
            <a:satOff val="-57383"/>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If you are unclear what the safeguarding policies are in your church you should speak to your safeguarding officer.</a:t>
          </a:r>
          <a:endParaRPr lang="en-US" sz="1500" kern="1200"/>
        </a:p>
      </dsp:txBody>
      <dsp:txXfrm>
        <a:off x="51885" y="3406940"/>
        <a:ext cx="6199959" cy="959101"/>
      </dsp:txXfrm>
    </dsp:sp>
    <dsp:sp modelId="{BE2E0D42-5171-4381-A24F-A2A6BA93CD29}">
      <dsp:nvSpPr>
        <dsp:cNvPr id="0" name=""/>
        <dsp:cNvSpPr/>
      </dsp:nvSpPr>
      <dsp:spPr>
        <a:xfrm>
          <a:off x="0" y="4461127"/>
          <a:ext cx="6303729" cy="1062871"/>
        </a:xfrm>
        <a:prstGeom prst="round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It is vital that you fully understand the safeguarding policies and procedures relating to your Church.</a:t>
          </a:r>
          <a:endParaRPr lang="en-US" sz="1500" kern="1200"/>
        </a:p>
      </dsp:txBody>
      <dsp:txXfrm>
        <a:off x="51885" y="4513012"/>
        <a:ext cx="6199959" cy="95910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88697-DE86-42D1-8F86-6DB9EC0DBB99}">
      <dsp:nvSpPr>
        <dsp:cNvPr id="0" name=""/>
        <dsp:cNvSpPr/>
      </dsp:nvSpPr>
      <dsp:spPr>
        <a:xfrm>
          <a:off x="0" y="0"/>
          <a:ext cx="4720521" cy="107636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Keeping children and young people safe is everyone’s business. </a:t>
          </a:r>
          <a:endParaRPr lang="en-US" sz="1600" kern="1200" dirty="0">
            <a:solidFill>
              <a:schemeClr val="tx1"/>
            </a:solidFill>
          </a:endParaRPr>
        </a:p>
      </dsp:txBody>
      <dsp:txXfrm>
        <a:off x="31526" y="31526"/>
        <a:ext cx="3433110" cy="1013308"/>
      </dsp:txXfrm>
    </dsp:sp>
    <dsp:sp modelId="{6820D1EF-254C-4A97-A9D7-56B603420884}">
      <dsp:nvSpPr>
        <dsp:cNvPr id="0" name=""/>
        <dsp:cNvSpPr/>
      </dsp:nvSpPr>
      <dsp:spPr>
        <a:xfrm>
          <a:off x="352506" y="1225854"/>
          <a:ext cx="4720521" cy="1076360"/>
        </a:xfrm>
        <a:prstGeom prst="roundRect">
          <a:avLst>
            <a:gd name="adj" fmla="val 10000"/>
          </a:avLst>
        </a:prstGeom>
        <a:solidFill>
          <a:schemeClr val="accent5">
            <a:hueOff val="-3486394"/>
            <a:satOff val="3153"/>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If you have even the slightest concern about a child or young person’s welfare …..</a:t>
          </a:r>
          <a:endParaRPr lang="en-US" sz="1600" kern="1200" dirty="0">
            <a:solidFill>
              <a:schemeClr val="tx1"/>
            </a:solidFill>
          </a:endParaRPr>
        </a:p>
      </dsp:txBody>
      <dsp:txXfrm>
        <a:off x="384032" y="1257380"/>
        <a:ext cx="3605329" cy="1013308"/>
      </dsp:txXfrm>
    </dsp:sp>
    <dsp:sp modelId="{FE8B8C99-DCF0-4229-9286-26C4E4B87FA9}">
      <dsp:nvSpPr>
        <dsp:cNvPr id="0" name=""/>
        <dsp:cNvSpPr/>
      </dsp:nvSpPr>
      <dsp:spPr>
        <a:xfrm>
          <a:off x="705013" y="2451709"/>
          <a:ext cx="4720521" cy="1076360"/>
        </a:xfrm>
        <a:prstGeom prst="roundRect">
          <a:avLst>
            <a:gd name="adj" fmla="val 10000"/>
          </a:avLst>
        </a:prstGeom>
        <a:solidFill>
          <a:schemeClr val="accent5">
            <a:hueOff val="-6972787"/>
            <a:satOff val="6306"/>
            <a:lumOff val="-1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FF0000"/>
              </a:solidFill>
            </a:rPr>
            <a:t>DO NOT IGNORE IT – DO SOMETHING ABOUT IT!</a:t>
          </a:r>
          <a:endParaRPr lang="en-US" sz="2400" b="1" kern="1200" dirty="0">
            <a:solidFill>
              <a:srgbClr val="FF0000"/>
            </a:solidFill>
          </a:endParaRPr>
        </a:p>
      </dsp:txBody>
      <dsp:txXfrm>
        <a:off x="736539" y="2483235"/>
        <a:ext cx="3605329" cy="1013308"/>
      </dsp:txXfrm>
    </dsp:sp>
    <dsp:sp modelId="{CFBD1369-2A69-49F7-B14A-B588A1AE60BB}">
      <dsp:nvSpPr>
        <dsp:cNvPr id="0" name=""/>
        <dsp:cNvSpPr/>
      </dsp:nvSpPr>
      <dsp:spPr>
        <a:xfrm>
          <a:off x="1018598" y="3677564"/>
          <a:ext cx="4798363" cy="1076360"/>
        </a:xfrm>
        <a:prstGeom prst="roundRect">
          <a:avLst>
            <a:gd name="adj" fmla="val 10000"/>
          </a:avLst>
        </a:prstGeom>
        <a:solidFill>
          <a:schemeClr val="accent5">
            <a:hueOff val="-10459180"/>
            <a:satOff val="9459"/>
            <a:lumOff val="-182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Speak to your Church’s safeguarding officer or contact your local council Safeguarding Partnership or LADO (Local Area Designated Officer)</a:t>
          </a:r>
          <a:endParaRPr lang="en-US" sz="1600" kern="1200" dirty="0">
            <a:solidFill>
              <a:schemeClr val="tx1"/>
            </a:solidFill>
          </a:endParaRPr>
        </a:p>
      </dsp:txBody>
      <dsp:txXfrm>
        <a:off x="1050124" y="3709090"/>
        <a:ext cx="3665820" cy="1013308"/>
      </dsp:txXfrm>
    </dsp:sp>
    <dsp:sp modelId="{EC95A991-FE2B-450A-950C-CD907BA14783}">
      <dsp:nvSpPr>
        <dsp:cNvPr id="0" name=""/>
        <dsp:cNvSpPr/>
      </dsp:nvSpPr>
      <dsp:spPr>
        <a:xfrm>
          <a:off x="1410026" y="4903419"/>
          <a:ext cx="4720521" cy="1076360"/>
        </a:xfrm>
        <a:prstGeom prst="roundRect">
          <a:avLst>
            <a:gd name="adj" fmla="val 10000"/>
          </a:avLst>
        </a:prstGeom>
        <a:solidFill>
          <a:schemeClr val="accent5">
            <a:hueOff val="-13945574"/>
            <a:satOff val="12612"/>
            <a:lumOff val="-243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If the child is in immediate danger call the police on 999.</a:t>
          </a:r>
          <a:endParaRPr lang="en-US" sz="1600" kern="1200" dirty="0">
            <a:solidFill>
              <a:schemeClr val="tx1"/>
            </a:solidFill>
          </a:endParaRPr>
        </a:p>
      </dsp:txBody>
      <dsp:txXfrm>
        <a:off x="1441552" y="4934945"/>
        <a:ext cx="3605329" cy="1013308"/>
      </dsp:txXfrm>
    </dsp:sp>
    <dsp:sp modelId="{DCCC9B37-4F92-4B2F-B1BD-9A1B68A54C9C}">
      <dsp:nvSpPr>
        <dsp:cNvPr id="0" name=""/>
        <dsp:cNvSpPr/>
      </dsp:nvSpPr>
      <dsp:spPr>
        <a:xfrm>
          <a:off x="4020887" y="786341"/>
          <a:ext cx="699634" cy="69963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178305" y="786341"/>
        <a:ext cx="384798" cy="526475"/>
      </dsp:txXfrm>
    </dsp:sp>
    <dsp:sp modelId="{D9164FDA-9F09-4CD8-A232-21D742742F28}">
      <dsp:nvSpPr>
        <dsp:cNvPr id="0" name=""/>
        <dsp:cNvSpPr/>
      </dsp:nvSpPr>
      <dsp:spPr>
        <a:xfrm>
          <a:off x="4373394" y="2012195"/>
          <a:ext cx="699634" cy="699634"/>
        </a:xfrm>
        <a:prstGeom prst="downArrow">
          <a:avLst>
            <a:gd name="adj1" fmla="val 55000"/>
            <a:gd name="adj2" fmla="val 45000"/>
          </a:avLst>
        </a:prstGeom>
        <a:solidFill>
          <a:schemeClr val="accent5">
            <a:tint val="40000"/>
            <a:alpha val="90000"/>
            <a:hueOff val="-4845824"/>
            <a:satOff val="5033"/>
            <a:lumOff val="-94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530812" y="2012195"/>
        <a:ext cx="384798" cy="526475"/>
      </dsp:txXfrm>
    </dsp:sp>
    <dsp:sp modelId="{BE4E10E0-AC2A-420C-9ECD-0461DAEA61DC}">
      <dsp:nvSpPr>
        <dsp:cNvPr id="0" name=""/>
        <dsp:cNvSpPr/>
      </dsp:nvSpPr>
      <dsp:spPr>
        <a:xfrm>
          <a:off x="4725900" y="3220111"/>
          <a:ext cx="699634" cy="699634"/>
        </a:xfrm>
        <a:prstGeom prst="downArrow">
          <a:avLst>
            <a:gd name="adj1" fmla="val 55000"/>
            <a:gd name="adj2" fmla="val 45000"/>
          </a:avLst>
        </a:prstGeom>
        <a:solidFill>
          <a:schemeClr val="accent5">
            <a:tint val="40000"/>
            <a:alpha val="90000"/>
            <a:hueOff val="-9691647"/>
            <a:satOff val="10067"/>
            <a:lumOff val="-189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883318" y="3220111"/>
        <a:ext cx="384798" cy="526475"/>
      </dsp:txXfrm>
    </dsp:sp>
    <dsp:sp modelId="{BCD3C9A6-F947-40D1-8D36-7A8AD778C45F}">
      <dsp:nvSpPr>
        <dsp:cNvPr id="0" name=""/>
        <dsp:cNvSpPr/>
      </dsp:nvSpPr>
      <dsp:spPr>
        <a:xfrm>
          <a:off x="5078407" y="4457925"/>
          <a:ext cx="699634" cy="699634"/>
        </a:xfrm>
        <a:prstGeom prst="downArrow">
          <a:avLst>
            <a:gd name="adj1" fmla="val 55000"/>
            <a:gd name="adj2" fmla="val 45000"/>
          </a:avLst>
        </a:prstGeom>
        <a:solidFill>
          <a:schemeClr val="accent5">
            <a:tint val="40000"/>
            <a:alpha val="90000"/>
            <a:hueOff val="-14537470"/>
            <a:satOff val="15100"/>
            <a:lumOff val="-284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235825" y="4457925"/>
        <a:ext cx="384798" cy="526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49516-6352-4744-9692-2D17B561D19D}">
      <dsp:nvSpPr>
        <dsp:cNvPr id="0" name=""/>
        <dsp:cNvSpPr/>
      </dsp:nvSpPr>
      <dsp:spPr>
        <a:xfrm>
          <a:off x="0" y="96898"/>
          <a:ext cx="6303729" cy="31849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A child is sexually abused when they are forced or persuaded to take part in sexual activities. This does not have to be physical contact and it can happen online. For example, children being made to watch pornographic images.</a:t>
          </a:r>
        </a:p>
        <a:p>
          <a:pPr marL="0" lvl="0" indent="0" algn="l" defTabSz="844550">
            <a:lnSpc>
              <a:spcPct val="90000"/>
            </a:lnSpc>
            <a:spcBef>
              <a:spcPct val="0"/>
            </a:spcBef>
            <a:spcAft>
              <a:spcPct val="35000"/>
            </a:spcAft>
            <a:buNone/>
          </a:pPr>
          <a:r>
            <a:rPr lang="en-GB" sz="1900" kern="1200" dirty="0"/>
            <a:t>Sexual abuse could include:-</a:t>
          </a:r>
        </a:p>
        <a:p>
          <a:pPr marL="0" lvl="0" indent="0" algn="l" defTabSz="844550">
            <a:lnSpc>
              <a:spcPct val="90000"/>
            </a:lnSpc>
            <a:spcBef>
              <a:spcPct val="0"/>
            </a:spcBef>
            <a:spcAft>
              <a:spcPct val="35000"/>
            </a:spcAft>
            <a:buNone/>
          </a:pPr>
          <a:r>
            <a:rPr lang="en-GB" sz="1900" kern="1200" dirty="0"/>
            <a:t>Physical contact, Kissing, Rubbing, Touching, Assault by penetration or non penetrative acts </a:t>
          </a:r>
        </a:p>
        <a:p>
          <a:pPr marL="0" lvl="0" indent="0" algn="l" defTabSz="844550">
            <a:lnSpc>
              <a:spcPct val="90000"/>
            </a:lnSpc>
            <a:spcBef>
              <a:spcPct val="0"/>
            </a:spcBef>
            <a:spcAft>
              <a:spcPct val="35000"/>
            </a:spcAft>
            <a:buNone/>
          </a:pPr>
          <a:endParaRPr lang="en-US" sz="1900" kern="1200" dirty="0"/>
        </a:p>
      </dsp:txBody>
      <dsp:txXfrm>
        <a:off x="155477" y="252375"/>
        <a:ext cx="5992775" cy="2874000"/>
      </dsp:txXfrm>
    </dsp:sp>
    <dsp:sp modelId="{920AF512-0D1C-4FC0-8E4C-1C70A592DD07}">
      <dsp:nvSpPr>
        <dsp:cNvPr id="0" name=""/>
        <dsp:cNvSpPr/>
      </dsp:nvSpPr>
      <dsp:spPr>
        <a:xfrm>
          <a:off x="0" y="3336572"/>
          <a:ext cx="6303729" cy="2127368"/>
        </a:xfrm>
        <a:prstGeom prst="roundRect">
          <a:avLst/>
        </a:prstGeom>
        <a:solidFill>
          <a:schemeClr val="accent5">
            <a:hueOff val="-13945574"/>
            <a:satOff val="12612"/>
            <a:lumOff val="-243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Sexual Abuse is usually committed by someone who is close to the child, i.e. a family member or a close friend. </a:t>
          </a:r>
        </a:p>
        <a:p>
          <a:pPr marL="0" lvl="0" indent="0" algn="l" defTabSz="844550">
            <a:lnSpc>
              <a:spcPct val="90000"/>
            </a:lnSpc>
            <a:spcBef>
              <a:spcPct val="0"/>
            </a:spcBef>
            <a:spcAft>
              <a:spcPct val="35000"/>
            </a:spcAft>
            <a:buNone/>
          </a:pPr>
          <a:endParaRPr lang="en-GB" sz="1900" kern="1200" dirty="0"/>
        </a:p>
        <a:p>
          <a:pPr marL="0" lvl="0" indent="0" algn="l" defTabSz="844550">
            <a:lnSpc>
              <a:spcPct val="90000"/>
            </a:lnSpc>
            <a:spcBef>
              <a:spcPct val="0"/>
            </a:spcBef>
            <a:spcAft>
              <a:spcPct val="35000"/>
            </a:spcAft>
            <a:buNone/>
          </a:pPr>
          <a:endParaRPr lang="en-US" sz="1900" kern="1200" dirty="0"/>
        </a:p>
      </dsp:txBody>
      <dsp:txXfrm>
        <a:off x="103850" y="3440422"/>
        <a:ext cx="6096029" cy="19196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EB74C-BBAA-4878-BA92-9215EF8607F9}">
      <dsp:nvSpPr>
        <dsp:cNvPr id="0" name=""/>
        <dsp:cNvSpPr/>
      </dsp:nvSpPr>
      <dsp:spPr>
        <a:xfrm>
          <a:off x="0" y="362470"/>
          <a:ext cx="6735443"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Child has excessive knowledge or sexual behaviour inappropriate for their age.</a:t>
          </a:r>
          <a:endParaRPr lang="en-US" sz="2300" kern="1200"/>
        </a:p>
      </dsp:txBody>
      <dsp:txXfrm>
        <a:off x="44664" y="407134"/>
        <a:ext cx="6646115" cy="825612"/>
      </dsp:txXfrm>
    </dsp:sp>
    <dsp:sp modelId="{61FC6D32-29A7-4DFB-B963-C2A89249DB09}">
      <dsp:nvSpPr>
        <dsp:cNvPr id="0" name=""/>
        <dsp:cNvSpPr/>
      </dsp:nvSpPr>
      <dsp:spPr>
        <a:xfrm>
          <a:off x="0" y="1343650"/>
          <a:ext cx="6735443" cy="914940"/>
        </a:xfrm>
        <a:prstGeom prst="roundRect">
          <a:avLst/>
        </a:prstGeom>
        <a:solidFill>
          <a:schemeClr val="accent2">
            <a:hueOff val="950851"/>
            <a:satOff val="-19128"/>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Repeated urinary infections or unexplained stomach pains.</a:t>
          </a:r>
          <a:endParaRPr lang="en-US" sz="2300" kern="1200" dirty="0"/>
        </a:p>
      </dsp:txBody>
      <dsp:txXfrm>
        <a:off x="44664" y="1388314"/>
        <a:ext cx="6646115" cy="825612"/>
      </dsp:txXfrm>
    </dsp:sp>
    <dsp:sp modelId="{EA449B56-452D-49B0-B6C9-A6D51C889392}">
      <dsp:nvSpPr>
        <dsp:cNvPr id="0" name=""/>
        <dsp:cNvSpPr/>
      </dsp:nvSpPr>
      <dsp:spPr>
        <a:xfrm>
          <a:off x="0" y="2324830"/>
          <a:ext cx="6735443" cy="914940"/>
        </a:xfrm>
        <a:prstGeom prst="roundRect">
          <a:avLst/>
        </a:prstGeom>
        <a:solidFill>
          <a:schemeClr val="accent2">
            <a:hueOff val="1901703"/>
            <a:satOff val="-38256"/>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The child is sexually provocative or seductive with adults.</a:t>
          </a:r>
          <a:endParaRPr lang="en-US" sz="2300" kern="1200"/>
        </a:p>
      </dsp:txBody>
      <dsp:txXfrm>
        <a:off x="44664" y="2369494"/>
        <a:ext cx="6646115" cy="825612"/>
      </dsp:txXfrm>
    </dsp:sp>
    <dsp:sp modelId="{6E4F62AF-C652-4425-8D8C-F8423A5BF600}">
      <dsp:nvSpPr>
        <dsp:cNvPr id="0" name=""/>
        <dsp:cNvSpPr/>
      </dsp:nvSpPr>
      <dsp:spPr>
        <a:xfrm>
          <a:off x="0" y="3306011"/>
          <a:ext cx="6735443" cy="914940"/>
        </a:xfrm>
        <a:prstGeom prst="roundRect">
          <a:avLst/>
        </a:prstGeom>
        <a:solidFill>
          <a:schemeClr val="accent2">
            <a:hueOff val="2852554"/>
            <a:satOff val="-57383"/>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Severe sleep disturbances with fears, phobias or dreams that have a veiled sexual connotation.</a:t>
          </a:r>
          <a:endParaRPr lang="en-US" sz="2300" kern="1200"/>
        </a:p>
      </dsp:txBody>
      <dsp:txXfrm>
        <a:off x="44664" y="3350675"/>
        <a:ext cx="6646115" cy="825612"/>
      </dsp:txXfrm>
    </dsp:sp>
    <dsp:sp modelId="{6F2E8600-F892-444F-B879-0F5FDE595000}">
      <dsp:nvSpPr>
        <dsp:cNvPr id="0" name=""/>
        <dsp:cNvSpPr/>
      </dsp:nvSpPr>
      <dsp:spPr>
        <a:xfrm>
          <a:off x="0" y="4287191"/>
          <a:ext cx="6735443" cy="914940"/>
        </a:xfrm>
        <a:prstGeom prst="round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Eating disorders such as anorexia or bulimia.</a:t>
          </a:r>
          <a:endParaRPr lang="en-US" sz="2300" kern="1200"/>
        </a:p>
      </dsp:txBody>
      <dsp:txXfrm>
        <a:off x="44664" y="4331855"/>
        <a:ext cx="6646115" cy="825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DFDA2-2661-4301-99BF-C2B2BFAC8F37}">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Making someone feel worthless or unloved</a:t>
          </a:r>
          <a:endParaRPr lang="en-US" sz="2300" kern="1200"/>
        </a:p>
      </dsp:txBody>
      <dsp:txXfrm>
        <a:off x="3080" y="587032"/>
        <a:ext cx="2444055" cy="1466433"/>
      </dsp:txXfrm>
    </dsp:sp>
    <dsp:sp modelId="{4215E540-3118-44E0-B17A-68134D8FFCED}">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Mocking a child</a:t>
          </a:r>
          <a:endParaRPr lang="en-US" sz="2300" kern="1200"/>
        </a:p>
      </dsp:txBody>
      <dsp:txXfrm>
        <a:off x="2691541" y="587032"/>
        <a:ext cx="2444055" cy="1466433"/>
      </dsp:txXfrm>
    </dsp:sp>
    <dsp:sp modelId="{AF86D95A-7FBF-4773-9149-5410FF8BEAFE}">
      <dsp:nvSpPr>
        <dsp:cNvPr id="0" name=""/>
        <dsp:cNvSpPr/>
      </dsp:nvSpPr>
      <dsp:spPr>
        <a:xfrm>
          <a:off x="5380002" y="58703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Shouting at or swearing at a child</a:t>
          </a:r>
          <a:endParaRPr lang="en-US" sz="2300" kern="1200"/>
        </a:p>
      </dsp:txBody>
      <dsp:txXfrm>
        <a:off x="5380002" y="587032"/>
        <a:ext cx="2444055" cy="1466433"/>
      </dsp:txXfrm>
    </dsp:sp>
    <dsp:sp modelId="{ACA4CE45-17C4-4011-A6DE-43059F144160}">
      <dsp:nvSpPr>
        <dsp:cNvPr id="0" name=""/>
        <dsp:cNvSpPr/>
      </dsp:nvSpPr>
      <dsp:spPr>
        <a:xfrm>
          <a:off x="8068463"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Bullying</a:t>
          </a:r>
          <a:endParaRPr lang="en-US" sz="2300" kern="1200"/>
        </a:p>
      </dsp:txBody>
      <dsp:txXfrm>
        <a:off x="8068463" y="587032"/>
        <a:ext cx="2444055" cy="1466433"/>
      </dsp:txXfrm>
    </dsp:sp>
    <dsp:sp modelId="{57553A54-4980-4535-9EC5-FB64790BE9E6}">
      <dsp:nvSpPr>
        <dsp:cNvPr id="0" name=""/>
        <dsp:cNvSpPr/>
      </dsp:nvSpPr>
      <dsp:spPr>
        <a:xfrm>
          <a:off x="3080"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Preventing normal social interactions</a:t>
          </a:r>
          <a:endParaRPr lang="en-US" sz="2300" kern="1200"/>
        </a:p>
      </dsp:txBody>
      <dsp:txXfrm>
        <a:off x="3080" y="2297871"/>
        <a:ext cx="2444055" cy="1466433"/>
      </dsp:txXfrm>
    </dsp:sp>
    <dsp:sp modelId="{6A512E0F-4968-4A65-B21A-6A147CA7F5D2}">
      <dsp:nvSpPr>
        <dsp:cNvPr id="0" name=""/>
        <dsp:cNvSpPr/>
      </dsp:nvSpPr>
      <dsp:spPr>
        <a:xfrm>
          <a:off x="2691541"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Stopping a child from learning</a:t>
          </a:r>
          <a:endParaRPr lang="en-US" sz="2300" kern="1200"/>
        </a:p>
      </dsp:txBody>
      <dsp:txXfrm>
        <a:off x="2691541" y="2297871"/>
        <a:ext cx="2444055" cy="1466433"/>
      </dsp:txXfrm>
    </dsp:sp>
    <dsp:sp modelId="{D8A2F7AD-AE47-41A6-9DA4-A45C1D414CA1}">
      <dsp:nvSpPr>
        <dsp:cNvPr id="0" name=""/>
        <dsp:cNvSpPr/>
      </dsp:nvSpPr>
      <dsp:spPr>
        <a:xfrm>
          <a:off x="5380002"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Consistently scaring a child</a:t>
          </a:r>
          <a:endParaRPr lang="en-US" sz="2300" kern="1200"/>
        </a:p>
      </dsp:txBody>
      <dsp:txXfrm>
        <a:off x="5380002" y="2297871"/>
        <a:ext cx="2444055" cy="1466433"/>
      </dsp:txXfrm>
    </dsp:sp>
    <dsp:sp modelId="{C74090E3-A2B1-4B5A-9C5C-8837683EA623}">
      <dsp:nvSpPr>
        <dsp:cNvPr id="0" name=""/>
        <dsp:cNvSpPr/>
      </dsp:nvSpPr>
      <dsp:spPr>
        <a:xfrm>
          <a:off x="8068463" y="2297871"/>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Exploiting or Corrupting a child</a:t>
          </a:r>
          <a:endParaRPr lang="en-US" sz="2300" kern="1200"/>
        </a:p>
      </dsp:txBody>
      <dsp:txXfrm>
        <a:off x="8068463" y="2297871"/>
        <a:ext cx="2444055" cy="1466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C61DE-D4CA-4B78-BAE4-E2FDBD79E2F8}">
      <dsp:nvSpPr>
        <dsp:cNvPr id="0" name=""/>
        <dsp:cNvSpPr/>
      </dsp:nvSpPr>
      <dsp:spPr>
        <a:xfrm>
          <a:off x="0" y="755779"/>
          <a:ext cx="6303729" cy="636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Depression, aggression, extreme anxiety or changes to mood or behaviour particularly where a child withdraws or becomes clingy.</a:t>
          </a:r>
          <a:endParaRPr lang="en-US" sz="1600" kern="1200" dirty="0"/>
        </a:p>
      </dsp:txBody>
      <dsp:txXfrm>
        <a:off x="31070" y="786849"/>
        <a:ext cx="6241589" cy="574340"/>
      </dsp:txXfrm>
    </dsp:sp>
    <dsp:sp modelId="{EC33869E-052C-4972-8697-6BC5DBF8C493}">
      <dsp:nvSpPr>
        <dsp:cNvPr id="0" name=""/>
        <dsp:cNvSpPr/>
      </dsp:nvSpPr>
      <dsp:spPr>
        <a:xfrm>
          <a:off x="0" y="1438339"/>
          <a:ext cx="6303729" cy="636480"/>
        </a:xfrm>
        <a:prstGeom prst="roundRect">
          <a:avLst/>
        </a:prstGeom>
        <a:solidFill>
          <a:schemeClr val="accent5">
            <a:hueOff val="-2789115"/>
            <a:satOff val="2522"/>
            <a:lumOff val="-4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Obsessions or phobias.</a:t>
          </a:r>
          <a:endParaRPr lang="en-US" sz="1600" kern="1200"/>
        </a:p>
      </dsp:txBody>
      <dsp:txXfrm>
        <a:off x="31070" y="1469409"/>
        <a:ext cx="6241589" cy="574340"/>
      </dsp:txXfrm>
    </dsp:sp>
    <dsp:sp modelId="{562784C1-318F-4DD8-BBFD-93F4DAFAB76E}">
      <dsp:nvSpPr>
        <dsp:cNvPr id="0" name=""/>
        <dsp:cNvSpPr/>
      </dsp:nvSpPr>
      <dsp:spPr>
        <a:xfrm>
          <a:off x="0" y="2120899"/>
          <a:ext cx="6303729" cy="636480"/>
        </a:xfrm>
        <a:prstGeom prst="roundRect">
          <a:avLst/>
        </a:prstGeom>
        <a:solidFill>
          <a:schemeClr val="accent5">
            <a:hueOff val="-5578230"/>
            <a:satOff val="5045"/>
            <a:lumOff val="-9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Always seeking adult attention and not mixing well with other children.</a:t>
          </a:r>
          <a:endParaRPr lang="en-US" sz="1600" kern="1200"/>
        </a:p>
      </dsp:txBody>
      <dsp:txXfrm>
        <a:off x="31070" y="2151969"/>
        <a:ext cx="6241589" cy="574340"/>
      </dsp:txXfrm>
    </dsp:sp>
    <dsp:sp modelId="{41C07886-3A60-442B-B34E-8BEB8C7FF2B1}">
      <dsp:nvSpPr>
        <dsp:cNvPr id="0" name=""/>
        <dsp:cNvSpPr/>
      </dsp:nvSpPr>
      <dsp:spPr>
        <a:xfrm>
          <a:off x="0" y="2803459"/>
          <a:ext cx="6303729" cy="636480"/>
        </a:xfrm>
        <a:prstGeom prst="roundRect">
          <a:avLst/>
        </a:prstGeom>
        <a:solidFill>
          <a:schemeClr val="accent5">
            <a:hueOff val="-8367345"/>
            <a:satOff val="7567"/>
            <a:lumOff val="-145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Negative statements about self</a:t>
          </a:r>
          <a:endParaRPr lang="en-US" sz="1600" kern="1200"/>
        </a:p>
      </dsp:txBody>
      <dsp:txXfrm>
        <a:off x="31070" y="2834529"/>
        <a:ext cx="6241589" cy="574340"/>
      </dsp:txXfrm>
    </dsp:sp>
    <dsp:sp modelId="{59D44259-A360-43D5-9E20-612CE0324A92}">
      <dsp:nvSpPr>
        <dsp:cNvPr id="0" name=""/>
        <dsp:cNvSpPr/>
      </dsp:nvSpPr>
      <dsp:spPr>
        <a:xfrm>
          <a:off x="0" y="3486019"/>
          <a:ext cx="6303729" cy="636480"/>
        </a:xfrm>
        <a:prstGeom prst="roundRect">
          <a:avLst/>
        </a:prstGeom>
        <a:solidFill>
          <a:schemeClr val="accent5">
            <a:hueOff val="-11156460"/>
            <a:satOff val="10090"/>
            <a:lumOff val="-194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Sleep or speech disorders.</a:t>
          </a:r>
          <a:endParaRPr lang="en-US" sz="1600" kern="1200"/>
        </a:p>
      </dsp:txBody>
      <dsp:txXfrm>
        <a:off x="31070" y="3517089"/>
        <a:ext cx="6241589" cy="574340"/>
      </dsp:txXfrm>
    </dsp:sp>
    <dsp:sp modelId="{10EAF78A-9B5F-48CC-B336-5BE0FBA8C83B}">
      <dsp:nvSpPr>
        <dsp:cNvPr id="0" name=""/>
        <dsp:cNvSpPr/>
      </dsp:nvSpPr>
      <dsp:spPr>
        <a:xfrm>
          <a:off x="0" y="4168579"/>
          <a:ext cx="6303729" cy="636480"/>
        </a:xfrm>
        <a:prstGeom prst="roundRect">
          <a:avLst/>
        </a:prstGeom>
        <a:solidFill>
          <a:schemeClr val="accent5">
            <a:hueOff val="-13945574"/>
            <a:satOff val="12612"/>
            <a:lumOff val="-243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Running away, stealing or lying.</a:t>
          </a:r>
          <a:endParaRPr lang="en-US" sz="1600" kern="1200"/>
        </a:p>
      </dsp:txBody>
      <dsp:txXfrm>
        <a:off x="31070" y="4199649"/>
        <a:ext cx="6241589" cy="574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5AF0D-99F2-4604-86A3-E4A80CBE5B3A}">
      <dsp:nvSpPr>
        <dsp:cNvPr id="0" name=""/>
        <dsp:cNvSpPr/>
      </dsp:nvSpPr>
      <dsp:spPr>
        <a:xfrm>
          <a:off x="582645" y="1178"/>
          <a:ext cx="2174490" cy="13046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Necessary food and drink</a:t>
          </a:r>
          <a:endParaRPr lang="en-US" sz="2300" kern="1200"/>
        </a:p>
      </dsp:txBody>
      <dsp:txXfrm>
        <a:off x="582645" y="1178"/>
        <a:ext cx="2174490" cy="1304694"/>
      </dsp:txXfrm>
    </dsp:sp>
    <dsp:sp modelId="{BF71DACC-2333-49F4-9284-8A1CF64DAB05}">
      <dsp:nvSpPr>
        <dsp:cNvPr id="0" name=""/>
        <dsp:cNvSpPr/>
      </dsp:nvSpPr>
      <dsp:spPr>
        <a:xfrm>
          <a:off x="2974584" y="1178"/>
          <a:ext cx="2174490" cy="1304694"/>
        </a:xfrm>
        <a:prstGeom prst="rect">
          <a:avLst/>
        </a:prstGeom>
        <a:solidFill>
          <a:schemeClr val="accent5">
            <a:hueOff val="-1743197"/>
            <a:satOff val="1576"/>
            <a:lumOff val="-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Access to good personal hygiene</a:t>
          </a:r>
          <a:endParaRPr lang="en-US" sz="2300" kern="1200"/>
        </a:p>
      </dsp:txBody>
      <dsp:txXfrm>
        <a:off x="2974584" y="1178"/>
        <a:ext cx="2174490" cy="1304694"/>
      </dsp:txXfrm>
    </dsp:sp>
    <dsp:sp modelId="{8FE218E0-6AFD-4355-8AC9-1A3FDBFE4BD0}">
      <dsp:nvSpPr>
        <dsp:cNvPr id="0" name=""/>
        <dsp:cNvSpPr/>
      </dsp:nvSpPr>
      <dsp:spPr>
        <a:xfrm>
          <a:off x="5366524" y="1178"/>
          <a:ext cx="2174490" cy="1304694"/>
        </a:xfrm>
        <a:prstGeom prst="rect">
          <a:avLst/>
        </a:prstGeom>
        <a:solidFill>
          <a:schemeClr val="accent5">
            <a:hueOff val="-3486394"/>
            <a:satOff val="3153"/>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Adequate Clothing</a:t>
          </a:r>
          <a:endParaRPr lang="en-US" sz="2300" kern="1200"/>
        </a:p>
      </dsp:txBody>
      <dsp:txXfrm>
        <a:off x="5366524" y="1178"/>
        <a:ext cx="2174490" cy="1304694"/>
      </dsp:txXfrm>
    </dsp:sp>
    <dsp:sp modelId="{E90B3FC3-989C-449A-94B0-EE74AF583EDA}">
      <dsp:nvSpPr>
        <dsp:cNvPr id="0" name=""/>
        <dsp:cNvSpPr/>
      </dsp:nvSpPr>
      <dsp:spPr>
        <a:xfrm>
          <a:off x="7758464" y="1178"/>
          <a:ext cx="2174490" cy="1304694"/>
        </a:xfrm>
        <a:prstGeom prst="rect">
          <a:avLst/>
        </a:prstGeom>
        <a:solidFill>
          <a:schemeClr val="accent5">
            <a:hueOff val="-5229590"/>
            <a:satOff val="4729"/>
            <a:lumOff val="-9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Clean and safe shelter</a:t>
          </a:r>
          <a:endParaRPr lang="en-US" sz="2300" kern="1200"/>
        </a:p>
      </dsp:txBody>
      <dsp:txXfrm>
        <a:off x="7758464" y="1178"/>
        <a:ext cx="2174490" cy="1304694"/>
      </dsp:txXfrm>
    </dsp:sp>
    <dsp:sp modelId="{7243BAFC-A483-4880-A03C-A45D6975A1D0}">
      <dsp:nvSpPr>
        <dsp:cNvPr id="0" name=""/>
        <dsp:cNvSpPr/>
      </dsp:nvSpPr>
      <dsp:spPr>
        <a:xfrm>
          <a:off x="582645" y="1523321"/>
          <a:ext cx="2174490" cy="1304694"/>
        </a:xfrm>
        <a:prstGeom prst="rect">
          <a:avLst/>
        </a:prstGeom>
        <a:solidFill>
          <a:schemeClr val="accent5">
            <a:hueOff val="-6972787"/>
            <a:satOff val="6306"/>
            <a:lumOff val="-1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Warmth</a:t>
          </a:r>
          <a:endParaRPr lang="en-US" sz="2300" kern="1200"/>
        </a:p>
      </dsp:txBody>
      <dsp:txXfrm>
        <a:off x="582645" y="1523321"/>
        <a:ext cx="2174490" cy="1304694"/>
      </dsp:txXfrm>
    </dsp:sp>
    <dsp:sp modelId="{CD3A1884-D074-4CC0-B8D1-F5A3AFF7DF0B}">
      <dsp:nvSpPr>
        <dsp:cNvPr id="0" name=""/>
        <dsp:cNvSpPr/>
      </dsp:nvSpPr>
      <dsp:spPr>
        <a:xfrm>
          <a:off x="2974584" y="1523321"/>
          <a:ext cx="2174490" cy="1304694"/>
        </a:xfrm>
        <a:prstGeom prst="rect">
          <a:avLst/>
        </a:prstGeom>
        <a:solidFill>
          <a:schemeClr val="accent5">
            <a:hueOff val="-8715984"/>
            <a:satOff val="7882"/>
            <a:lumOff val="-151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Love</a:t>
          </a:r>
          <a:endParaRPr lang="en-US" sz="2300" kern="1200"/>
        </a:p>
      </dsp:txBody>
      <dsp:txXfrm>
        <a:off x="2974584" y="1523321"/>
        <a:ext cx="2174490" cy="1304694"/>
      </dsp:txXfrm>
    </dsp:sp>
    <dsp:sp modelId="{E6F9CE03-3F40-447C-B1F4-E6C683EA7A1A}">
      <dsp:nvSpPr>
        <dsp:cNvPr id="0" name=""/>
        <dsp:cNvSpPr/>
      </dsp:nvSpPr>
      <dsp:spPr>
        <a:xfrm>
          <a:off x="5366524" y="1523321"/>
          <a:ext cx="2174490" cy="1304694"/>
        </a:xfrm>
        <a:prstGeom prst="rect">
          <a:avLst/>
        </a:prstGeom>
        <a:solidFill>
          <a:schemeClr val="accent5">
            <a:hueOff val="-10459180"/>
            <a:satOff val="9459"/>
            <a:lumOff val="-182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Protection</a:t>
          </a:r>
          <a:endParaRPr lang="en-US" sz="2300" kern="1200"/>
        </a:p>
      </dsp:txBody>
      <dsp:txXfrm>
        <a:off x="5366524" y="1523321"/>
        <a:ext cx="2174490" cy="1304694"/>
      </dsp:txXfrm>
    </dsp:sp>
    <dsp:sp modelId="{8BF380E9-09D9-43C9-807F-1CD967763F31}">
      <dsp:nvSpPr>
        <dsp:cNvPr id="0" name=""/>
        <dsp:cNvSpPr/>
      </dsp:nvSpPr>
      <dsp:spPr>
        <a:xfrm>
          <a:off x="7758464" y="1523321"/>
          <a:ext cx="2174490" cy="1304694"/>
        </a:xfrm>
        <a:prstGeom prst="rect">
          <a:avLst/>
        </a:prstGeom>
        <a:solidFill>
          <a:schemeClr val="accent5">
            <a:hueOff val="-12202377"/>
            <a:satOff val="11035"/>
            <a:lumOff val="-212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Supervision</a:t>
          </a:r>
          <a:endParaRPr lang="en-US" sz="2300" kern="1200"/>
        </a:p>
      </dsp:txBody>
      <dsp:txXfrm>
        <a:off x="7758464" y="1523321"/>
        <a:ext cx="2174490" cy="1304694"/>
      </dsp:txXfrm>
    </dsp:sp>
    <dsp:sp modelId="{406E3557-58BC-485B-9427-485434B7C88D}">
      <dsp:nvSpPr>
        <dsp:cNvPr id="0" name=""/>
        <dsp:cNvSpPr/>
      </dsp:nvSpPr>
      <dsp:spPr>
        <a:xfrm>
          <a:off x="4170554" y="3045465"/>
          <a:ext cx="2174490" cy="1304694"/>
        </a:xfrm>
        <a:prstGeom prst="rect">
          <a:avLst/>
        </a:prstGeom>
        <a:solidFill>
          <a:schemeClr val="accent5">
            <a:hueOff val="-13945574"/>
            <a:satOff val="12612"/>
            <a:lumOff val="-243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Access to medical or dental care</a:t>
          </a:r>
          <a:endParaRPr lang="en-US" sz="2300" kern="1200"/>
        </a:p>
      </dsp:txBody>
      <dsp:txXfrm>
        <a:off x="4170554" y="3045465"/>
        <a:ext cx="2174490" cy="13046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B7F8F-1835-4991-81DC-FC3C265F7F87}">
      <dsp:nvSpPr>
        <dsp:cNvPr id="0" name=""/>
        <dsp:cNvSpPr/>
      </dsp:nvSpPr>
      <dsp:spPr>
        <a:xfrm>
          <a:off x="0" y="678"/>
          <a:ext cx="630372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5B9C6D-0669-408A-A052-3117AEDB8D0C}">
      <dsp:nvSpPr>
        <dsp:cNvPr id="0" name=""/>
        <dsp:cNvSpPr/>
      </dsp:nvSpPr>
      <dsp:spPr>
        <a:xfrm>
          <a:off x="0" y="678"/>
          <a:ext cx="6303729" cy="11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Child may look dirty and unwashed</a:t>
          </a:r>
          <a:endParaRPr lang="en-US" sz="2200" kern="1200"/>
        </a:p>
      </dsp:txBody>
      <dsp:txXfrm>
        <a:off x="0" y="678"/>
        <a:ext cx="6303729" cy="1111896"/>
      </dsp:txXfrm>
    </dsp:sp>
    <dsp:sp modelId="{4EDB7A4C-0B66-4446-A980-E6271FEB3C06}">
      <dsp:nvSpPr>
        <dsp:cNvPr id="0" name=""/>
        <dsp:cNvSpPr/>
      </dsp:nvSpPr>
      <dsp:spPr>
        <a:xfrm>
          <a:off x="0" y="1112575"/>
          <a:ext cx="6303729" cy="0"/>
        </a:xfrm>
        <a:prstGeom prst="line">
          <a:avLst/>
        </a:prstGeom>
        <a:solidFill>
          <a:schemeClr val="accent2">
            <a:hueOff val="950851"/>
            <a:satOff val="-19128"/>
            <a:lumOff val="-6863"/>
            <a:alphaOff val="0"/>
          </a:schemeClr>
        </a:solidFill>
        <a:ln w="12700" cap="flat" cmpd="sng" algn="ctr">
          <a:solidFill>
            <a:schemeClr val="accent2">
              <a:hueOff val="950851"/>
              <a:satOff val="-19128"/>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53D29-15B7-4F3B-BD3C-0C01D3B9B048}">
      <dsp:nvSpPr>
        <dsp:cNvPr id="0" name=""/>
        <dsp:cNvSpPr/>
      </dsp:nvSpPr>
      <dsp:spPr>
        <a:xfrm>
          <a:off x="0" y="1112575"/>
          <a:ext cx="6303729" cy="11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Clothing may look dirty, too big or small or inappropriate for weather conditions.</a:t>
          </a:r>
          <a:endParaRPr lang="en-US" sz="2200" kern="1200"/>
        </a:p>
      </dsp:txBody>
      <dsp:txXfrm>
        <a:off x="0" y="1112575"/>
        <a:ext cx="6303729" cy="1111896"/>
      </dsp:txXfrm>
    </dsp:sp>
    <dsp:sp modelId="{FC3F1098-4C45-41A1-8854-6B27A526A864}">
      <dsp:nvSpPr>
        <dsp:cNvPr id="0" name=""/>
        <dsp:cNvSpPr/>
      </dsp:nvSpPr>
      <dsp:spPr>
        <a:xfrm>
          <a:off x="0" y="2224471"/>
          <a:ext cx="6303729" cy="0"/>
        </a:xfrm>
        <a:prstGeom prst="line">
          <a:avLst/>
        </a:prstGeom>
        <a:solidFill>
          <a:schemeClr val="accent2">
            <a:hueOff val="1901703"/>
            <a:satOff val="-38256"/>
            <a:lumOff val="-13725"/>
            <a:alphaOff val="0"/>
          </a:schemeClr>
        </a:solidFill>
        <a:ln w="12700" cap="flat" cmpd="sng" algn="ctr">
          <a:solidFill>
            <a:schemeClr val="accent2">
              <a:hueOff val="1901703"/>
              <a:satOff val="-38256"/>
              <a:lumOff val="-137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81B502-0DC3-47E5-82BE-89A84D9E8728}">
      <dsp:nvSpPr>
        <dsp:cNvPr id="0" name=""/>
        <dsp:cNvSpPr/>
      </dsp:nvSpPr>
      <dsp:spPr>
        <a:xfrm>
          <a:off x="0" y="2224471"/>
          <a:ext cx="6303729" cy="11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Frequently left unsupervised.</a:t>
          </a:r>
          <a:endParaRPr lang="en-US" sz="2200" kern="1200"/>
        </a:p>
      </dsp:txBody>
      <dsp:txXfrm>
        <a:off x="0" y="2224471"/>
        <a:ext cx="6303729" cy="1111896"/>
      </dsp:txXfrm>
    </dsp:sp>
    <dsp:sp modelId="{525ABC0B-6F1E-4033-94EF-2A18EF889A9D}">
      <dsp:nvSpPr>
        <dsp:cNvPr id="0" name=""/>
        <dsp:cNvSpPr/>
      </dsp:nvSpPr>
      <dsp:spPr>
        <a:xfrm>
          <a:off x="0" y="3336367"/>
          <a:ext cx="6303729" cy="0"/>
        </a:xfrm>
        <a:prstGeom prst="line">
          <a:avLst/>
        </a:prstGeom>
        <a:solidFill>
          <a:schemeClr val="accent2">
            <a:hueOff val="2852554"/>
            <a:satOff val="-57383"/>
            <a:lumOff val="-20588"/>
            <a:alphaOff val="0"/>
          </a:schemeClr>
        </a:solidFill>
        <a:ln w="12700" cap="flat" cmpd="sng" algn="ctr">
          <a:solidFill>
            <a:schemeClr val="accent2">
              <a:hueOff val="2852554"/>
              <a:satOff val="-57383"/>
              <a:lumOff val="-2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6CD6F-E9A7-4AAD-B64B-A0C6AD9058C0}">
      <dsp:nvSpPr>
        <dsp:cNvPr id="0" name=""/>
        <dsp:cNvSpPr/>
      </dsp:nvSpPr>
      <dsp:spPr>
        <a:xfrm>
          <a:off x="0" y="3336367"/>
          <a:ext cx="6303729" cy="11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Frequently hungry or tired.</a:t>
          </a:r>
          <a:endParaRPr lang="en-US" sz="2200" kern="1200"/>
        </a:p>
      </dsp:txBody>
      <dsp:txXfrm>
        <a:off x="0" y="3336367"/>
        <a:ext cx="6303729" cy="1111896"/>
      </dsp:txXfrm>
    </dsp:sp>
    <dsp:sp modelId="{1C0E55A3-562B-4F95-80AD-DFDE7E8C785F}">
      <dsp:nvSpPr>
        <dsp:cNvPr id="0" name=""/>
        <dsp:cNvSpPr/>
      </dsp:nvSpPr>
      <dsp:spPr>
        <a:xfrm>
          <a:off x="0" y="4448263"/>
          <a:ext cx="6303729" cy="0"/>
        </a:xfrm>
        <a:prstGeom prst="line">
          <a:avLst/>
        </a:prstGeom>
        <a:solidFill>
          <a:schemeClr val="accent2">
            <a:hueOff val="3803405"/>
            <a:satOff val="-76511"/>
            <a:lumOff val="-27451"/>
            <a:alphaOff val="0"/>
          </a:schemeClr>
        </a:solidFill>
        <a:ln w="12700" cap="flat" cmpd="sng" algn="ctr">
          <a:solidFill>
            <a:schemeClr val="accent2">
              <a:hueOff val="3803405"/>
              <a:satOff val="-76511"/>
              <a:lumOff val="-2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D9F20F-8722-4047-AE5E-C6FA86AD4065}">
      <dsp:nvSpPr>
        <dsp:cNvPr id="0" name=""/>
        <dsp:cNvSpPr/>
      </dsp:nvSpPr>
      <dsp:spPr>
        <a:xfrm>
          <a:off x="0" y="4448263"/>
          <a:ext cx="6303729" cy="11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Untreated illnesses, infected cuts or physical complaints that the carer does not respond to.</a:t>
          </a:r>
          <a:endParaRPr lang="en-US" sz="2200" kern="1200"/>
        </a:p>
      </dsp:txBody>
      <dsp:txXfrm>
        <a:off x="0" y="4448263"/>
        <a:ext cx="6303729" cy="11118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F767A-B2D1-422C-B6D1-57D6EF57AF11}">
      <dsp:nvSpPr>
        <dsp:cNvPr id="0" name=""/>
        <dsp:cNvSpPr/>
      </dsp:nvSpPr>
      <dsp:spPr>
        <a:xfrm>
          <a:off x="0" y="122214"/>
          <a:ext cx="6303729" cy="7150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Children may become anxious or depressed.</a:t>
          </a:r>
          <a:endParaRPr lang="en-US" sz="1800" kern="1200" dirty="0"/>
        </a:p>
      </dsp:txBody>
      <dsp:txXfrm>
        <a:off x="34906" y="157120"/>
        <a:ext cx="6233917" cy="645240"/>
      </dsp:txXfrm>
    </dsp:sp>
    <dsp:sp modelId="{F50AACB0-E309-4673-A494-1464E4564222}">
      <dsp:nvSpPr>
        <dsp:cNvPr id="0" name=""/>
        <dsp:cNvSpPr/>
      </dsp:nvSpPr>
      <dsp:spPr>
        <a:xfrm>
          <a:off x="0" y="889107"/>
          <a:ext cx="6303729" cy="715052"/>
        </a:xfrm>
        <a:prstGeom prst="roundRect">
          <a:avLst/>
        </a:prstGeom>
        <a:solidFill>
          <a:schemeClr val="accent5">
            <a:hueOff val="-2324263"/>
            <a:satOff val="2102"/>
            <a:lumOff val="-40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They may have difficulty sleeping</a:t>
          </a:r>
          <a:endParaRPr lang="en-US" sz="1800" kern="1200"/>
        </a:p>
      </dsp:txBody>
      <dsp:txXfrm>
        <a:off x="34906" y="924013"/>
        <a:ext cx="6233917" cy="645240"/>
      </dsp:txXfrm>
    </dsp:sp>
    <dsp:sp modelId="{DF19A7CA-411B-4F80-B857-ECCABBAB146D}">
      <dsp:nvSpPr>
        <dsp:cNvPr id="0" name=""/>
        <dsp:cNvSpPr/>
      </dsp:nvSpPr>
      <dsp:spPr>
        <a:xfrm>
          <a:off x="0" y="1656000"/>
          <a:ext cx="6303729" cy="715052"/>
        </a:xfrm>
        <a:prstGeom prst="roundRect">
          <a:avLst/>
        </a:prstGeom>
        <a:solidFill>
          <a:schemeClr val="accent5">
            <a:hueOff val="-4648525"/>
            <a:satOff val="4204"/>
            <a:lumOff val="-81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They may become aggressive towards others.</a:t>
          </a:r>
          <a:endParaRPr lang="en-US" sz="1800" kern="1200"/>
        </a:p>
      </dsp:txBody>
      <dsp:txXfrm>
        <a:off x="34906" y="1690906"/>
        <a:ext cx="6233917" cy="645240"/>
      </dsp:txXfrm>
    </dsp:sp>
    <dsp:sp modelId="{2542070E-9685-4D36-A948-34316756C125}">
      <dsp:nvSpPr>
        <dsp:cNvPr id="0" name=""/>
        <dsp:cNvSpPr/>
      </dsp:nvSpPr>
      <dsp:spPr>
        <a:xfrm>
          <a:off x="0" y="2422893"/>
          <a:ext cx="6303729" cy="715052"/>
        </a:xfrm>
        <a:prstGeom prst="roundRect">
          <a:avLst/>
        </a:prstGeom>
        <a:solidFill>
          <a:schemeClr val="accent5">
            <a:hueOff val="-6972787"/>
            <a:satOff val="6306"/>
            <a:lumOff val="-1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Or they may become withdrawn from other people.</a:t>
          </a:r>
          <a:endParaRPr lang="en-US" sz="1800" kern="1200"/>
        </a:p>
      </dsp:txBody>
      <dsp:txXfrm>
        <a:off x="34906" y="2457799"/>
        <a:ext cx="6233917" cy="645240"/>
      </dsp:txXfrm>
    </dsp:sp>
    <dsp:sp modelId="{141F5B02-063D-42A5-9E9B-132C611FF047}">
      <dsp:nvSpPr>
        <dsp:cNvPr id="0" name=""/>
        <dsp:cNvSpPr/>
      </dsp:nvSpPr>
      <dsp:spPr>
        <a:xfrm>
          <a:off x="0" y="3189785"/>
          <a:ext cx="6303729" cy="715052"/>
        </a:xfrm>
        <a:prstGeom prst="roundRect">
          <a:avLst/>
        </a:prstGeom>
        <a:solidFill>
          <a:schemeClr val="accent5">
            <a:hueOff val="-9297050"/>
            <a:satOff val="8408"/>
            <a:lumOff val="-162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They may keep complaining of physical symptoms such as tummy aches.</a:t>
          </a:r>
          <a:endParaRPr lang="en-US" sz="1800" kern="1200"/>
        </a:p>
      </dsp:txBody>
      <dsp:txXfrm>
        <a:off x="34906" y="3224691"/>
        <a:ext cx="6233917" cy="645240"/>
      </dsp:txXfrm>
    </dsp:sp>
    <dsp:sp modelId="{D7688316-3040-4678-8087-48340B5C89B2}">
      <dsp:nvSpPr>
        <dsp:cNvPr id="0" name=""/>
        <dsp:cNvSpPr/>
      </dsp:nvSpPr>
      <dsp:spPr>
        <a:xfrm>
          <a:off x="0" y="3956678"/>
          <a:ext cx="6303729" cy="715052"/>
        </a:xfrm>
        <a:prstGeom prst="roundRect">
          <a:avLst/>
        </a:prstGeom>
        <a:solidFill>
          <a:schemeClr val="accent5">
            <a:hueOff val="-11621311"/>
            <a:satOff val="10510"/>
            <a:lumOff val="-202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They may have a lowered sense of self-worth.</a:t>
          </a:r>
          <a:endParaRPr lang="en-US" sz="1800" kern="1200"/>
        </a:p>
      </dsp:txBody>
      <dsp:txXfrm>
        <a:off x="34906" y="3991584"/>
        <a:ext cx="6233917" cy="645240"/>
      </dsp:txXfrm>
    </dsp:sp>
    <dsp:sp modelId="{441E7675-7BCD-4994-AC7E-25EEA1300AD0}">
      <dsp:nvSpPr>
        <dsp:cNvPr id="0" name=""/>
        <dsp:cNvSpPr/>
      </dsp:nvSpPr>
      <dsp:spPr>
        <a:xfrm>
          <a:off x="0" y="4723571"/>
          <a:ext cx="6303729" cy="715052"/>
        </a:xfrm>
        <a:prstGeom prst="roundRect">
          <a:avLst/>
        </a:prstGeom>
        <a:solidFill>
          <a:schemeClr val="accent5">
            <a:hueOff val="-13945574"/>
            <a:satOff val="12612"/>
            <a:lumOff val="-243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Older children may begin to truant or begin to self harm.</a:t>
          </a:r>
          <a:endParaRPr lang="en-US" sz="1800" kern="1200"/>
        </a:p>
      </dsp:txBody>
      <dsp:txXfrm>
        <a:off x="34906" y="4758477"/>
        <a:ext cx="6233917" cy="64524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10/17/2024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942454/Working_together_to_safeguard_children_inter_agency_guidance.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5">
            <a:extLst>
              <a:ext uri="{FF2B5EF4-FFF2-40B4-BE49-F238E27FC236}">
                <a16:creationId xmlns:a16="http://schemas.microsoft.com/office/drawing/2014/main" id="{C7FBDA8A-6C9B-ABE3-711F-6BB96FA08313}"/>
              </a:ext>
            </a:extLst>
          </p:cNvPr>
          <p:cNvPicPr>
            <a:picLocks noChangeAspect="1"/>
          </p:cNvPicPr>
          <p:nvPr/>
        </p:nvPicPr>
        <p:blipFill rotWithShape="1">
          <a:blip r:embed="rId2"/>
          <a:srcRect t="9047" r="-1" b="15933"/>
          <a:stretch/>
        </p:blipFill>
        <p:spPr>
          <a:xfrm>
            <a:off x="20" y="10"/>
            <a:ext cx="12188932" cy="6857990"/>
          </a:xfrm>
          <a:prstGeom prst="rect">
            <a:avLst/>
          </a:prstGeom>
        </p:spPr>
      </p:pic>
      <p:sp>
        <p:nvSpPr>
          <p:cNvPr id="47" name="Rectangle 3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1046479" y="735374"/>
            <a:ext cx="5257800" cy="1701570"/>
          </a:xfrm>
        </p:spPr>
        <p:txBody>
          <a:bodyPr anchor="b">
            <a:normAutofit/>
          </a:bodyPr>
          <a:lstStyle/>
          <a:p>
            <a:pPr algn="l"/>
            <a:r>
              <a:rPr lang="en-US" sz="4100" dirty="0"/>
              <a:t>Basic Introduction to Safeguarding</a:t>
            </a:r>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a:xfrm>
            <a:off x="1046479" y="2728421"/>
            <a:ext cx="5147960" cy="646785"/>
          </a:xfrm>
        </p:spPr>
        <p:txBody>
          <a:bodyPr>
            <a:normAutofit/>
          </a:bodyPr>
          <a:lstStyle/>
          <a:p>
            <a:pPr algn="l"/>
            <a:r>
              <a:rPr lang="en-US" sz="2000" dirty="0"/>
              <a:t>By Simon Sykes</a:t>
            </a:r>
          </a:p>
          <a:p>
            <a:pPr algn="l"/>
            <a:endParaRPr lang="en-US" sz="2000" dirty="0"/>
          </a:p>
        </p:txBody>
      </p:sp>
    </p:spTree>
    <p:extLst>
      <p:ext uri="{BB962C8B-B14F-4D97-AF65-F5344CB8AC3E}">
        <p14:creationId xmlns:p14="http://schemas.microsoft.com/office/powerpoint/2010/main" val="8009629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normAutofit fontScale="90000"/>
          </a:bodyPr>
          <a:lstStyle/>
          <a:p>
            <a:r>
              <a:rPr lang="en-US" dirty="0">
                <a:solidFill>
                  <a:srgbClr val="FFFFFF"/>
                </a:solidFill>
              </a:rPr>
              <a:t>Working Together to Safeguard Children 2023</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9272" y="4078224"/>
            <a:ext cx="5559552" cy="1621536"/>
          </a:xfrm>
        </p:spPr>
        <p:txBody>
          <a:bodyPr>
            <a:normAutofit fontScale="85000" lnSpcReduction="20000"/>
          </a:bodyPr>
          <a:lstStyle/>
          <a:p>
            <a:r>
              <a:rPr lang="en-US" dirty="0">
                <a:solidFill>
                  <a:srgbClr val="FFFFFF"/>
                </a:solidFill>
              </a:rPr>
              <a:t>This is the governments guide for all agencies and organisations who are working to safeguard and promote the welfare of children and can be found online if you need to refer to it.</a:t>
            </a:r>
          </a:p>
          <a:p>
            <a:r>
              <a:rPr lang="en-GB" sz="1800" dirty="0">
                <a:hlinkClick r:id="rId2"/>
              </a:rPr>
              <a:t>Working Together to Safeguard Children 2023 (publishing.service.gov.uk)</a:t>
            </a:r>
            <a:endParaRPr lang="en-US" sz="1800" dirty="0">
              <a:solidFill>
                <a:srgbClr val="FFFFFF"/>
              </a:solidFill>
            </a:endParaRPr>
          </a:p>
          <a:p>
            <a:endParaRPr lang="en-US" dirty="0">
              <a:solidFill>
                <a:srgbClr val="FFFFFF"/>
              </a:solidFill>
            </a:endParaRPr>
          </a:p>
          <a:p>
            <a:endParaRPr lang="en-US" dirty="0"/>
          </a:p>
        </p:txBody>
      </p:sp>
    </p:spTree>
    <p:extLst>
      <p:ext uri="{BB962C8B-B14F-4D97-AF65-F5344CB8AC3E}">
        <p14:creationId xmlns:p14="http://schemas.microsoft.com/office/powerpoint/2010/main" val="4283594893"/>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p:txBody>
          <a:bodyPr/>
          <a:lstStyle/>
          <a:p>
            <a:r>
              <a:rPr lang="en-US" dirty="0"/>
              <a:t>Coordinated Help</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p:txBody>
          <a:bodyPr/>
          <a:lstStyle/>
          <a:p>
            <a:r>
              <a:rPr lang="en-US" dirty="0"/>
              <a:t>Individual children, especially some of the most vulnerable children and those at greater risk of suffering harm and social exclusion, need coordinated help from health, education, early years, children’s social care, the voluntary sector and other agencies such as the church and other community groups.</a:t>
            </a:r>
            <a:endParaRPr lang="en-US" sz="2400" dirty="0"/>
          </a:p>
          <a:p>
            <a:endParaRPr lang="en-US" dirty="0"/>
          </a:p>
        </p:txBody>
      </p:sp>
      <p:pic>
        <p:nvPicPr>
          <p:cNvPr id="9" name="Picture Placeholder 8" descr="boy playing with space ship toys">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2"/>
          <a:srcRect l="20" r="20"/>
          <a:stretch/>
        </p:blipFill>
        <p:spPr/>
      </p:pic>
      <p:pic>
        <p:nvPicPr>
          <p:cNvPr id="11" name="Picture Placeholder 10" descr="little girl sitting on steps reading a book">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rotWithShape="1">
          <a:blip r:embed="rId3"/>
          <a:srcRect t="23" b="23"/>
          <a:stretch/>
        </p:blipFill>
        <p:spPr/>
      </p:pic>
      <p:sp>
        <p:nvSpPr>
          <p:cNvPr id="12" name="Date Placeholder 11">
            <a:extLst>
              <a:ext uri="{FF2B5EF4-FFF2-40B4-BE49-F238E27FC236}">
                <a16:creationId xmlns:a16="http://schemas.microsoft.com/office/drawing/2014/main" id="{C01975C7-D604-4AD4-85CC-2EFC92D81A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05/09/2022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Footer Placeholder 12">
            <a:extLst>
              <a:ext uri="{FF2B5EF4-FFF2-40B4-BE49-F238E27FC236}">
                <a16:creationId xmlns:a16="http://schemas.microsoft.com/office/drawing/2014/main" id="{E0C27B2A-1D72-43E3-82D3-29739485AA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Coordinated help</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004923"/>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A702-0D0A-3EDE-F62E-BDE7B85BEA93}"/>
              </a:ext>
            </a:extLst>
          </p:cNvPr>
          <p:cNvSpPr>
            <a:spLocks noGrp="1"/>
          </p:cNvSpPr>
          <p:nvPr>
            <p:ph type="title"/>
          </p:nvPr>
        </p:nvSpPr>
        <p:spPr/>
        <p:txBody>
          <a:bodyPr/>
          <a:lstStyle/>
          <a:p>
            <a:r>
              <a:rPr lang="en-GB" dirty="0"/>
              <a:t>Serious Case Reviews</a:t>
            </a:r>
            <a:br>
              <a:rPr lang="en-GB" dirty="0"/>
            </a:br>
            <a:r>
              <a:rPr lang="en-GB" sz="1800" dirty="0"/>
              <a:t>If a child dies or is seriously injured due to suspected abuse or neglect, a review is carried out to establish the lessons that can be learned to prevent similar incidents from happening again in the future</a:t>
            </a:r>
          </a:p>
        </p:txBody>
      </p:sp>
      <p:sp>
        <p:nvSpPr>
          <p:cNvPr id="4" name="Content Placeholder 3">
            <a:extLst>
              <a:ext uri="{FF2B5EF4-FFF2-40B4-BE49-F238E27FC236}">
                <a16:creationId xmlns:a16="http://schemas.microsoft.com/office/drawing/2014/main" id="{E9361658-8464-E0D5-F3B2-95CDF3BEBEFF}"/>
              </a:ext>
            </a:extLst>
          </p:cNvPr>
          <p:cNvSpPr>
            <a:spLocks noGrp="1"/>
          </p:cNvSpPr>
          <p:nvPr>
            <p:ph sz="half" idx="2"/>
          </p:nvPr>
        </p:nvSpPr>
        <p:spPr>
          <a:xfrm>
            <a:off x="6459877" y="1840528"/>
            <a:ext cx="5181600" cy="4351338"/>
          </a:xfrm>
        </p:spPr>
        <p:txBody>
          <a:bodyPr>
            <a:normAutofit lnSpcReduction="10000"/>
          </a:bodyPr>
          <a:lstStyle/>
          <a:p>
            <a:r>
              <a:rPr lang="en-GB" b="1" dirty="0"/>
              <a:t>Peter Connelly</a:t>
            </a:r>
          </a:p>
          <a:p>
            <a:pPr marL="0" indent="0">
              <a:buNone/>
            </a:pPr>
            <a:r>
              <a:rPr lang="en-GB" sz="2400" dirty="0"/>
              <a:t>On 3</a:t>
            </a:r>
            <a:r>
              <a:rPr lang="en-GB" sz="2400" baseline="30000" dirty="0"/>
              <a:t>rd</a:t>
            </a:r>
            <a:r>
              <a:rPr lang="en-GB" sz="2400" dirty="0"/>
              <a:t> August 2007 Peter was found dead in his cot 48 hours after a doctor had failed to spot the child’s severe injuries, including a broken spine. </a:t>
            </a:r>
          </a:p>
          <a:p>
            <a:pPr marL="0" indent="0">
              <a:buNone/>
            </a:pPr>
            <a:r>
              <a:rPr lang="en-GB" sz="2400" dirty="0"/>
              <a:t>The toddler was on the Council’s child protection register throughout the 8 months in which he suffered more than 50 injuries.</a:t>
            </a:r>
          </a:p>
          <a:p>
            <a:pPr marL="0" indent="0">
              <a:buNone/>
            </a:pPr>
            <a:r>
              <a:rPr lang="en-GB" sz="2400" dirty="0"/>
              <a:t>His family had been seen 60 times by different agencies but no one had spotted the signs.</a:t>
            </a:r>
          </a:p>
          <a:p>
            <a:pPr marL="0" indent="0">
              <a:buNone/>
            </a:pPr>
            <a:endParaRPr lang="en-GB" dirty="0"/>
          </a:p>
        </p:txBody>
      </p:sp>
      <p:sp>
        <p:nvSpPr>
          <p:cNvPr id="5" name="Date Placeholder 4">
            <a:extLst>
              <a:ext uri="{FF2B5EF4-FFF2-40B4-BE49-F238E27FC236}">
                <a16:creationId xmlns:a16="http://schemas.microsoft.com/office/drawing/2014/main" id="{EBEEFC31-F482-8FA2-3B5F-FFE1DD7A0D4D}"/>
              </a:ext>
            </a:extLst>
          </p:cNvPr>
          <p:cNvSpPr>
            <a:spLocks noGrp="1"/>
          </p:cNvSpPr>
          <p:nvPr>
            <p:ph type="dt" sz="half" idx="10"/>
          </p:nvPr>
        </p:nvSpPr>
        <p:spPr/>
        <p:txBody>
          <a:bodyPr/>
          <a:lstStyle/>
          <a:p>
            <a:pPr>
              <a:defRPr/>
            </a:pPr>
            <a:r>
              <a:rPr lang="en-US" dirty="0">
                <a:solidFill>
                  <a:prstClr val="black">
                    <a:tint val="75000"/>
                  </a:prstClr>
                </a:solidFill>
              </a:rPr>
              <a:t>5/9/2022</a:t>
            </a:r>
          </a:p>
        </p:txBody>
      </p:sp>
      <p:sp>
        <p:nvSpPr>
          <p:cNvPr id="6" name="Footer Placeholder 5">
            <a:extLst>
              <a:ext uri="{FF2B5EF4-FFF2-40B4-BE49-F238E27FC236}">
                <a16:creationId xmlns:a16="http://schemas.microsoft.com/office/drawing/2014/main" id="{7946ED1C-848D-E34F-170E-037DBF323D27}"/>
              </a:ext>
            </a:extLst>
          </p:cNvPr>
          <p:cNvSpPr>
            <a:spLocks noGrp="1"/>
          </p:cNvSpPr>
          <p:nvPr>
            <p:ph type="ftr" sz="quarter" idx="11"/>
          </p:nvPr>
        </p:nvSpPr>
        <p:spPr/>
        <p:txBody>
          <a:bodyPr/>
          <a:lstStyle/>
          <a:p>
            <a:pPr>
              <a:defRPr/>
            </a:pPr>
            <a:r>
              <a:rPr lang="en-US" dirty="0">
                <a:solidFill>
                  <a:prstClr val="black">
                    <a:tint val="75000"/>
                  </a:prstClr>
                </a:solidFill>
              </a:rPr>
              <a:t>Serious case review</a:t>
            </a:r>
          </a:p>
        </p:txBody>
      </p:sp>
      <p:sp>
        <p:nvSpPr>
          <p:cNvPr id="7" name="Slide Number Placeholder 6">
            <a:extLst>
              <a:ext uri="{FF2B5EF4-FFF2-40B4-BE49-F238E27FC236}">
                <a16:creationId xmlns:a16="http://schemas.microsoft.com/office/drawing/2014/main" id="{ADACE779-4D3F-2014-236B-3B673B079B15}"/>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a:t>
            </a:fld>
            <a:endParaRPr lang="en-US" dirty="0">
              <a:solidFill>
                <a:prstClr val="black">
                  <a:tint val="75000"/>
                </a:prstClr>
              </a:solidFill>
            </a:endParaRPr>
          </a:p>
        </p:txBody>
      </p:sp>
      <p:sp>
        <p:nvSpPr>
          <p:cNvPr id="3" name="Content Placeholder 2">
            <a:extLst>
              <a:ext uri="{FF2B5EF4-FFF2-40B4-BE49-F238E27FC236}">
                <a16:creationId xmlns:a16="http://schemas.microsoft.com/office/drawing/2014/main" id="{6BDB3655-AB26-E423-EDB2-915156945871}"/>
              </a:ext>
            </a:extLst>
          </p:cNvPr>
          <p:cNvSpPr>
            <a:spLocks noGrp="1"/>
          </p:cNvSpPr>
          <p:nvPr>
            <p:ph sz="half" idx="1"/>
          </p:nvPr>
        </p:nvSpPr>
        <p:spPr>
          <a:xfrm>
            <a:off x="973475" y="1825625"/>
            <a:ext cx="5181600" cy="4351338"/>
          </a:xfrm>
        </p:spPr>
        <p:txBody>
          <a:bodyPr>
            <a:normAutofit lnSpcReduction="10000"/>
          </a:bodyPr>
          <a:lstStyle/>
          <a:p>
            <a:r>
              <a:rPr lang="en-GB" b="1" dirty="0"/>
              <a:t>Victoria Climbie</a:t>
            </a:r>
          </a:p>
          <a:p>
            <a:pPr marL="0" indent="0">
              <a:buNone/>
            </a:pPr>
            <a:r>
              <a:rPr lang="en-GB" sz="2700" dirty="0"/>
              <a:t>The death of Victoria Climbie (Feb 2000) highlighted serious failings in the child protection system and led to new legislation and guidance.</a:t>
            </a:r>
          </a:p>
        </p:txBody>
      </p:sp>
      <p:pic>
        <p:nvPicPr>
          <p:cNvPr id="1028" name="Picture 4" descr="Image result for victoria climbie">
            <a:extLst>
              <a:ext uri="{FF2B5EF4-FFF2-40B4-BE49-F238E27FC236}">
                <a16:creationId xmlns:a16="http://schemas.microsoft.com/office/drawing/2014/main" id="{9812405C-D318-1B7F-E79D-7CD07A0E2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75" y="4117825"/>
            <a:ext cx="28479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by Peter Connelly">
            <a:extLst>
              <a:ext uri="{FF2B5EF4-FFF2-40B4-BE49-F238E27FC236}">
                <a16:creationId xmlns:a16="http://schemas.microsoft.com/office/drawing/2014/main" id="{8C4131AD-F332-8038-C78B-5C92F25DF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976" y="4552157"/>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459118"/>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p:txBody>
          <a:bodyPr/>
          <a:lstStyle/>
          <a:p>
            <a:r>
              <a:rPr lang="en-US" dirty="0"/>
              <a:t>Child Abuse</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544530" y="1503953"/>
            <a:ext cx="5685584" cy="4715871"/>
          </a:xfrm>
        </p:spPr>
        <p:txBody>
          <a:bodyPr>
            <a:normAutofit/>
          </a:bodyPr>
          <a:lstStyle/>
          <a:p>
            <a:r>
              <a:rPr lang="en-US" dirty="0"/>
              <a:t>Child abuse is any action by another person – adult or child – that causes significant harm to a child.</a:t>
            </a:r>
          </a:p>
          <a:p>
            <a:r>
              <a:rPr lang="en-US" sz="2400" dirty="0"/>
              <a:t>Some can be physically abused and faced with violence on a daily basis.</a:t>
            </a:r>
          </a:p>
          <a:p>
            <a:r>
              <a:rPr lang="en-US" dirty="0"/>
              <a:t>Others are sexually and emotionally abused, but can also be about lack of care, love and attention.</a:t>
            </a:r>
          </a:p>
          <a:p>
            <a:r>
              <a:rPr lang="en-US" sz="2400" dirty="0"/>
              <a:t>Neglect can be just as damaging to a child as physical abuse.</a:t>
            </a:r>
          </a:p>
          <a:p>
            <a:r>
              <a:rPr lang="en-US" dirty="0"/>
              <a:t>However, abuse is more likely to be found in combination than on its own.</a:t>
            </a:r>
            <a:endParaRPr lang="en-US" sz="2400" dirty="0"/>
          </a:p>
          <a:p>
            <a:endParaRPr lang="en-US" sz="2400" dirty="0"/>
          </a:p>
          <a:p>
            <a:endParaRPr lang="en-US" dirty="0"/>
          </a:p>
        </p:txBody>
      </p:sp>
      <p:pic>
        <p:nvPicPr>
          <p:cNvPr id="11" name="Picture Placeholder 10" descr="little girl sitting on steps reading a book">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rotWithShape="1">
          <a:blip r:embed="rId2"/>
          <a:srcRect t="23" b="23"/>
          <a:stretch/>
        </p:blipFill>
        <p:spPr/>
      </p:pic>
      <p:sp>
        <p:nvSpPr>
          <p:cNvPr id="12" name="Date Placeholder 11">
            <a:extLst>
              <a:ext uri="{FF2B5EF4-FFF2-40B4-BE49-F238E27FC236}">
                <a16:creationId xmlns:a16="http://schemas.microsoft.com/office/drawing/2014/main" id="{C01975C7-D604-4AD4-85CC-2EFC92D81A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5/9/2022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Footer Placeholder 12">
            <a:extLst>
              <a:ext uri="{FF2B5EF4-FFF2-40B4-BE49-F238E27FC236}">
                <a16:creationId xmlns:a16="http://schemas.microsoft.com/office/drawing/2014/main" id="{E0C27B2A-1D72-43E3-82D3-29739485AA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Child abuse</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AutoShape 2" descr="Image result for lonely child">
            <a:extLst>
              <a:ext uri="{FF2B5EF4-FFF2-40B4-BE49-F238E27FC236}">
                <a16:creationId xmlns:a16="http://schemas.microsoft.com/office/drawing/2014/main" id="{690E2832-F1E4-46D6-DD87-906D5C375E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Placeholder 9">
            <a:extLst>
              <a:ext uri="{FF2B5EF4-FFF2-40B4-BE49-F238E27FC236}">
                <a16:creationId xmlns:a16="http://schemas.microsoft.com/office/drawing/2014/main" id="{78E60BBF-95C2-66CE-CFF6-94389499D4B4}"/>
              </a:ext>
            </a:extLst>
          </p:cNvPr>
          <p:cNvPicPr>
            <a:picLocks noGrp="1" noChangeAspect="1"/>
          </p:cNvPicPr>
          <p:nvPr>
            <p:ph type="pic" sz="quarter" idx="13"/>
          </p:nvPr>
        </p:nvPicPr>
        <p:blipFill>
          <a:blip r:embed="rId3"/>
          <a:srcRect t="4286" b="4286"/>
          <a:stretch>
            <a:fillRect/>
          </a:stretch>
        </p:blipFill>
        <p:spPr>
          <a:xfrm>
            <a:off x="6462713" y="34925"/>
            <a:ext cx="3519487" cy="3008313"/>
          </a:xfrm>
        </p:spPr>
      </p:pic>
    </p:spTree>
    <p:extLst>
      <p:ext uri="{BB962C8B-B14F-4D97-AF65-F5344CB8AC3E}">
        <p14:creationId xmlns:p14="http://schemas.microsoft.com/office/powerpoint/2010/main" val="17839761"/>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BA646C-EAF3-F9A7-CD89-39D3B9627729}"/>
              </a:ext>
            </a:extLst>
          </p:cNvPr>
          <p:cNvSpPr>
            <a:spLocks noGrp="1"/>
          </p:cNvSpPr>
          <p:nvPr>
            <p:ph type="title"/>
          </p:nvPr>
        </p:nvSpPr>
        <p:spPr/>
        <p:txBody>
          <a:bodyPr/>
          <a:lstStyle/>
          <a:p>
            <a:r>
              <a:rPr lang="en-GB" dirty="0"/>
              <a:t>Types of Abuse</a:t>
            </a:r>
          </a:p>
        </p:txBody>
      </p:sp>
      <p:sp>
        <p:nvSpPr>
          <p:cNvPr id="11" name="Content Placeholder 10">
            <a:extLst>
              <a:ext uri="{FF2B5EF4-FFF2-40B4-BE49-F238E27FC236}">
                <a16:creationId xmlns:a16="http://schemas.microsoft.com/office/drawing/2014/main" id="{CFBA5E86-AB0E-EF7D-DF5F-FFC7DC611E15}"/>
              </a:ext>
            </a:extLst>
          </p:cNvPr>
          <p:cNvSpPr>
            <a:spLocks noGrp="1"/>
          </p:cNvSpPr>
          <p:nvPr>
            <p:ph sz="half" idx="2"/>
          </p:nvPr>
        </p:nvSpPr>
        <p:spPr>
          <a:xfrm>
            <a:off x="839788" y="2248678"/>
            <a:ext cx="5157787" cy="3940985"/>
          </a:xfrm>
        </p:spPr>
        <p:txBody>
          <a:bodyPr/>
          <a:lstStyle/>
          <a:p>
            <a:r>
              <a:rPr lang="en-GB" dirty="0"/>
              <a:t>Physical Abuse</a:t>
            </a:r>
          </a:p>
          <a:p>
            <a:r>
              <a:rPr lang="en-GB" dirty="0"/>
              <a:t>Neglect</a:t>
            </a:r>
          </a:p>
          <a:p>
            <a:r>
              <a:rPr lang="en-GB" dirty="0"/>
              <a:t>Emotional Abuse</a:t>
            </a:r>
          </a:p>
          <a:p>
            <a:r>
              <a:rPr lang="en-GB" dirty="0"/>
              <a:t>Sexual Abuse</a:t>
            </a:r>
          </a:p>
          <a:p>
            <a:r>
              <a:rPr lang="en-GB" dirty="0"/>
              <a:t>Domestic Abuse</a:t>
            </a:r>
          </a:p>
          <a:p>
            <a:r>
              <a:rPr lang="en-GB" dirty="0"/>
              <a:t>Online Abuse</a:t>
            </a:r>
          </a:p>
          <a:p>
            <a:r>
              <a:rPr lang="en-GB" dirty="0"/>
              <a:t>Bullying and Cyberbullying</a:t>
            </a:r>
          </a:p>
        </p:txBody>
      </p:sp>
      <p:sp>
        <p:nvSpPr>
          <p:cNvPr id="13" name="Content Placeholder 12">
            <a:extLst>
              <a:ext uri="{FF2B5EF4-FFF2-40B4-BE49-F238E27FC236}">
                <a16:creationId xmlns:a16="http://schemas.microsoft.com/office/drawing/2014/main" id="{0F1B4E68-84E1-4701-38ED-07F1BAF4F5C1}"/>
              </a:ext>
            </a:extLst>
          </p:cNvPr>
          <p:cNvSpPr>
            <a:spLocks noGrp="1"/>
          </p:cNvSpPr>
          <p:nvPr>
            <p:ph sz="quarter" idx="4"/>
          </p:nvPr>
        </p:nvSpPr>
        <p:spPr>
          <a:xfrm>
            <a:off x="6169024" y="2248678"/>
            <a:ext cx="5183188" cy="3586422"/>
          </a:xfrm>
        </p:spPr>
        <p:txBody>
          <a:bodyPr/>
          <a:lstStyle/>
          <a:p>
            <a:r>
              <a:rPr lang="en-GB" dirty="0"/>
              <a:t>Child Trafficking</a:t>
            </a:r>
          </a:p>
          <a:p>
            <a:r>
              <a:rPr lang="en-GB" dirty="0"/>
              <a:t>Grooming</a:t>
            </a:r>
          </a:p>
          <a:p>
            <a:r>
              <a:rPr lang="en-GB" dirty="0"/>
              <a:t>Harmful Sexual Behaviour</a:t>
            </a:r>
          </a:p>
          <a:p>
            <a:r>
              <a:rPr lang="en-GB" dirty="0"/>
              <a:t>Child exploitation</a:t>
            </a:r>
          </a:p>
          <a:p>
            <a:r>
              <a:rPr lang="en-GB" dirty="0"/>
              <a:t>Spiritual Abuse</a:t>
            </a:r>
          </a:p>
          <a:p>
            <a:r>
              <a:rPr lang="en-GB" dirty="0"/>
              <a:t>Female Genital Mutilation (FGM)</a:t>
            </a:r>
          </a:p>
          <a:p>
            <a:r>
              <a:rPr lang="en-GB" dirty="0"/>
              <a:t>Infant Oral Mutilation (IOM)</a:t>
            </a:r>
          </a:p>
          <a:p>
            <a:pPr marL="0" indent="0">
              <a:buNone/>
            </a:pPr>
            <a:endParaRPr lang="en-GB" dirty="0"/>
          </a:p>
          <a:p>
            <a:endParaRPr lang="en-GB" dirty="0"/>
          </a:p>
        </p:txBody>
      </p:sp>
      <p:sp>
        <p:nvSpPr>
          <p:cNvPr id="5" name="Date Placeholder 4">
            <a:extLst>
              <a:ext uri="{FF2B5EF4-FFF2-40B4-BE49-F238E27FC236}">
                <a16:creationId xmlns:a16="http://schemas.microsoft.com/office/drawing/2014/main" id="{6366801B-CEA4-BE83-1121-0D14AC5CB91D}"/>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B72AAD5-55F6-AE8D-3664-F4BDDF9FC4E2}"/>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E394DF83-E852-B4B2-7942-69B21D05CFE3}"/>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292953882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765413-6441-BC12-5529-0BE90749344A}"/>
              </a:ext>
            </a:extLst>
          </p:cNvPr>
          <p:cNvSpPr>
            <a:spLocks noGrp="1"/>
          </p:cNvSpPr>
          <p:nvPr>
            <p:ph type="title"/>
          </p:nvPr>
        </p:nvSpPr>
        <p:spPr>
          <a:xfrm>
            <a:off x="970908" y="1220919"/>
            <a:ext cx="5425781" cy="2387600"/>
          </a:xfrm>
        </p:spPr>
        <p:txBody>
          <a:bodyPr vert="horz" lIns="91440" tIns="45720" rIns="91440" bIns="45720" rtlCol="0" anchor="b">
            <a:normAutofit/>
          </a:bodyPr>
          <a:lstStyle/>
          <a:p>
            <a:pPr algn="l"/>
            <a:r>
              <a:rPr lang="en-US" kern="1200">
                <a:solidFill>
                  <a:schemeClr val="tx1"/>
                </a:solidFill>
                <a:latin typeface="+mj-lt"/>
                <a:ea typeface="+mj-ea"/>
                <a:cs typeface="+mj-cs"/>
              </a:rPr>
              <a:t>Physical Abuse</a:t>
            </a:r>
          </a:p>
        </p:txBody>
      </p:sp>
      <p:sp>
        <p:nvSpPr>
          <p:cNvPr id="13" name="Freeform: Shape 12">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Block Arc 16">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611891"/>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FFCBCA-E06A-F16C-533D-B665AF694BD6}"/>
              </a:ext>
            </a:extLst>
          </p:cNvPr>
          <p:cNvSpPr>
            <a:spLocks noGrp="1"/>
          </p:cNvSpPr>
          <p:nvPr>
            <p:ph type="title"/>
          </p:nvPr>
        </p:nvSpPr>
        <p:spPr>
          <a:xfrm>
            <a:off x="686834" y="591344"/>
            <a:ext cx="3200400" cy="5585619"/>
          </a:xfrm>
        </p:spPr>
        <p:txBody>
          <a:bodyPr>
            <a:normAutofit/>
          </a:bodyPr>
          <a:lstStyle/>
          <a:p>
            <a:r>
              <a:rPr lang="en-GB">
                <a:solidFill>
                  <a:srgbClr val="FFFFFF"/>
                </a:solidFill>
              </a:rPr>
              <a:t>Physical Abuse</a:t>
            </a:r>
          </a:p>
        </p:txBody>
      </p:sp>
      <p:sp>
        <p:nvSpPr>
          <p:cNvPr id="3" name="Content Placeholder 2">
            <a:extLst>
              <a:ext uri="{FF2B5EF4-FFF2-40B4-BE49-F238E27FC236}">
                <a16:creationId xmlns:a16="http://schemas.microsoft.com/office/drawing/2014/main" id="{4F5EF650-11C0-6259-EDF5-D4634969C4EB}"/>
              </a:ext>
            </a:extLst>
          </p:cNvPr>
          <p:cNvSpPr>
            <a:spLocks noGrp="1"/>
          </p:cNvSpPr>
          <p:nvPr>
            <p:ph idx="1"/>
          </p:nvPr>
        </p:nvSpPr>
        <p:spPr>
          <a:xfrm>
            <a:off x="4447308" y="591344"/>
            <a:ext cx="6906491" cy="5585619"/>
          </a:xfrm>
        </p:spPr>
        <p:txBody>
          <a:bodyPr anchor="ctr">
            <a:normAutofit/>
          </a:bodyPr>
          <a:lstStyle/>
          <a:p>
            <a:r>
              <a:rPr lang="en-GB" dirty="0"/>
              <a:t>Physical abuse is the deliberate hurting of a child or vulnerable adult by another person or persons, causing injuries such as bruises, broken bones, cuts or burns.</a:t>
            </a:r>
          </a:p>
        </p:txBody>
      </p:sp>
      <p:sp>
        <p:nvSpPr>
          <p:cNvPr id="4" name="Date Placeholder 3">
            <a:extLst>
              <a:ext uri="{FF2B5EF4-FFF2-40B4-BE49-F238E27FC236}">
                <a16:creationId xmlns:a16="http://schemas.microsoft.com/office/drawing/2014/main" id="{B26108BE-6423-2B62-64BA-0176336A4AD5}"/>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a:solidFill>
                  <a:srgbClr val="FFFFFF"/>
                </a:solidFill>
              </a:rPr>
              <a:t>05/09/2022</a:t>
            </a:r>
          </a:p>
        </p:txBody>
      </p:sp>
      <p:sp>
        <p:nvSpPr>
          <p:cNvPr id="5" name="Footer Placeholder 4">
            <a:extLst>
              <a:ext uri="{FF2B5EF4-FFF2-40B4-BE49-F238E27FC236}">
                <a16:creationId xmlns:a16="http://schemas.microsoft.com/office/drawing/2014/main" id="{55D0D660-D064-6382-8102-F38AB7D400DD}"/>
              </a:ext>
            </a:extLst>
          </p:cNvPr>
          <p:cNvSpPr>
            <a:spLocks noGrp="1"/>
          </p:cNvSpPr>
          <p:nvPr>
            <p:ph type="ftr" sz="quarter" idx="11"/>
          </p:nvPr>
        </p:nvSpPr>
        <p:spPr>
          <a:xfrm>
            <a:off x="4447308" y="6356350"/>
            <a:ext cx="4842466" cy="365125"/>
          </a:xfrm>
        </p:spPr>
        <p:txBody>
          <a:bodyPr>
            <a:normAutofit/>
          </a:bodyPr>
          <a:lstStyle/>
          <a:p>
            <a:pPr>
              <a:spcAft>
                <a:spcPts val="600"/>
              </a:spcAft>
              <a:defRPr/>
            </a:pPr>
            <a:r>
              <a:rPr lang="en-US" dirty="0">
                <a:solidFill>
                  <a:prstClr val="black">
                    <a:tint val="75000"/>
                  </a:prstClr>
                </a:solidFill>
              </a:rPr>
              <a:t>Physical abuse</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245D49D-5562-66B9-220B-94EE8555F101}"/>
              </a:ext>
            </a:extLst>
          </p:cNvPr>
          <p:cNvSpPr>
            <a:spLocks noGrp="1"/>
          </p:cNvSpPr>
          <p:nvPr>
            <p:ph type="sldNum" sz="quarter" idx="12"/>
          </p:nvPr>
        </p:nvSpPr>
        <p:spPr>
          <a:xfrm>
            <a:off x="9819860" y="6356350"/>
            <a:ext cx="1533939"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16</a:t>
            </a:fld>
            <a:endParaRPr lang="en-US">
              <a:solidFill>
                <a:prstClr val="black">
                  <a:tint val="75000"/>
                </a:prstClr>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445318"/>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A7C37C-B45F-DF54-DBF9-978DE8808FDE}"/>
              </a:ext>
            </a:extLst>
          </p:cNvPr>
          <p:cNvSpPr>
            <a:spLocks noGrp="1"/>
          </p:cNvSpPr>
          <p:nvPr>
            <p:ph type="title"/>
          </p:nvPr>
        </p:nvSpPr>
        <p:spPr>
          <a:xfrm>
            <a:off x="838200" y="643467"/>
            <a:ext cx="2951205" cy="5571066"/>
          </a:xfrm>
        </p:spPr>
        <p:txBody>
          <a:bodyPr>
            <a:normAutofit/>
          </a:bodyPr>
          <a:lstStyle/>
          <a:p>
            <a:r>
              <a:rPr lang="en-GB">
                <a:solidFill>
                  <a:srgbClr val="FFFFFF"/>
                </a:solidFill>
              </a:rPr>
              <a:t>Possible signs of Physical Abuse</a:t>
            </a:r>
          </a:p>
        </p:txBody>
      </p:sp>
      <p:sp>
        <p:nvSpPr>
          <p:cNvPr id="4" name="Date Placeholder 3">
            <a:extLst>
              <a:ext uri="{FF2B5EF4-FFF2-40B4-BE49-F238E27FC236}">
                <a16:creationId xmlns:a16="http://schemas.microsoft.com/office/drawing/2014/main" id="{EAE10712-756D-25B9-2A76-151E549F4BFF}"/>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dirty="0">
                <a:solidFill>
                  <a:srgbClr val="FFFFFF"/>
                </a:solidFill>
              </a:rPr>
              <a:t>12/09/2022</a:t>
            </a:r>
          </a:p>
        </p:txBody>
      </p:sp>
      <p:sp>
        <p:nvSpPr>
          <p:cNvPr id="5" name="Footer Placeholder 4">
            <a:extLst>
              <a:ext uri="{FF2B5EF4-FFF2-40B4-BE49-F238E27FC236}">
                <a16:creationId xmlns:a16="http://schemas.microsoft.com/office/drawing/2014/main" id="{16D1E1D9-4FF2-171B-13C0-D130D9D5AD8A}"/>
              </a:ext>
            </a:extLst>
          </p:cNvPr>
          <p:cNvSpPr>
            <a:spLocks noGrp="1"/>
          </p:cNvSpPr>
          <p:nvPr>
            <p:ph type="ftr" sz="quarter" idx="11"/>
          </p:nvPr>
        </p:nvSpPr>
        <p:spPr>
          <a:xfrm>
            <a:off x="3640932" y="6356350"/>
            <a:ext cx="4512467" cy="365125"/>
          </a:xfrm>
        </p:spPr>
        <p:txBody>
          <a:bodyPr>
            <a:normAutofit/>
          </a:bodyPr>
          <a:lstStyle/>
          <a:p>
            <a:pPr algn="l">
              <a:spcAft>
                <a:spcPts val="600"/>
              </a:spcAft>
              <a:defRPr/>
            </a:pPr>
            <a:r>
              <a:rPr lang="en-US" dirty="0">
                <a:solidFill>
                  <a:srgbClr val="898989"/>
                </a:solidFill>
              </a:rPr>
              <a:t>Signs of physical abuse</a:t>
            </a:r>
          </a:p>
        </p:txBody>
      </p:sp>
      <p:sp>
        <p:nvSpPr>
          <p:cNvPr id="6" name="Slide Number Placeholder 5">
            <a:extLst>
              <a:ext uri="{FF2B5EF4-FFF2-40B4-BE49-F238E27FC236}">
                <a16:creationId xmlns:a16="http://schemas.microsoft.com/office/drawing/2014/main" id="{5E80D939-B1E4-EEB5-EF27-17514CA1FD7A}"/>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898989"/>
                </a:solidFill>
              </a:rPr>
              <a:pPr>
                <a:spcAft>
                  <a:spcPts val="600"/>
                </a:spcAft>
                <a:defRPr/>
              </a:pPr>
              <a:t>17</a:t>
            </a:fld>
            <a:endParaRPr lang="en-US">
              <a:solidFill>
                <a:srgbClr val="898989"/>
              </a:solidFill>
            </a:endParaRPr>
          </a:p>
        </p:txBody>
      </p:sp>
      <p:graphicFrame>
        <p:nvGraphicFramePr>
          <p:cNvPr id="8" name="Content Placeholder 2">
            <a:extLst>
              <a:ext uri="{FF2B5EF4-FFF2-40B4-BE49-F238E27FC236}">
                <a16:creationId xmlns:a16="http://schemas.microsoft.com/office/drawing/2014/main" id="{EF1E2ED8-6315-821C-B4E0-8D7DBAB91286}"/>
              </a:ext>
            </a:extLst>
          </p:cNvPr>
          <p:cNvGraphicFramePr>
            <a:graphicFrameLocks noGrp="1"/>
          </p:cNvGraphicFramePr>
          <p:nvPr>
            <p:ph idx="1"/>
            <p:extLst>
              <p:ext uri="{D42A27DB-BD31-4B8C-83A1-F6EECF244321}">
                <p14:modId xmlns:p14="http://schemas.microsoft.com/office/powerpoint/2010/main" val="304336374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6871395"/>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D39BAC-E7AB-6CD7-F2EA-8AE13E9B2877}"/>
              </a:ext>
            </a:extLst>
          </p:cNvPr>
          <p:cNvSpPr>
            <a:spLocks noGrp="1"/>
          </p:cNvSpPr>
          <p:nvPr>
            <p:ph type="title"/>
          </p:nvPr>
        </p:nvSpPr>
        <p:spPr>
          <a:xfrm>
            <a:off x="6417732" y="957715"/>
            <a:ext cx="5130798" cy="2750419"/>
          </a:xfrm>
        </p:spPr>
        <p:txBody>
          <a:bodyPr vert="horz" lIns="91440" tIns="45720" rIns="91440" bIns="45720" rtlCol="0" anchor="b">
            <a:normAutofit/>
          </a:bodyPr>
          <a:lstStyle/>
          <a:p>
            <a:r>
              <a:rPr lang="en-US" kern="1200">
                <a:solidFill>
                  <a:schemeClr val="tx1"/>
                </a:solidFill>
                <a:latin typeface="+mj-lt"/>
                <a:ea typeface="+mj-ea"/>
                <a:cs typeface="+mj-cs"/>
              </a:rPr>
              <a:t>Sexual Abuse</a:t>
            </a:r>
          </a:p>
        </p:txBody>
      </p:sp>
      <p:pic>
        <p:nvPicPr>
          <p:cNvPr id="4" name="Picture 3">
            <a:extLst>
              <a:ext uri="{FF2B5EF4-FFF2-40B4-BE49-F238E27FC236}">
                <a16:creationId xmlns:a16="http://schemas.microsoft.com/office/drawing/2014/main" id="{178DB07A-5A50-76D5-ADE8-297BABA40291}"/>
              </a:ext>
            </a:extLst>
          </p:cNvPr>
          <p:cNvPicPr>
            <a:picLocks noChangeAspect="1"/>
          </p:cNvPicPr>
          <p:nvPr/>
        </p:nvPicPr>
        <p:blipFill>
          <a:blip r:embed="rId2"/>
          <a:stretch>
            <a:fillRect/>
          </a:stretch>
        </p:blipFill>
        <p:spPr>
          <a:xfrm>
            <a:off x="0" y="1461808"/>
            <a:ext cx="5850384" cy="3934383"/>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16" name="Oval 15">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511054"/>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Arc 2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499061-C84B-EE8E-91E3-E5F923212EBE}"/>
              </a:ext>
            </a:extLst>
          </p:cNvPr>
          <p:cNvSpPr>
            <a:spLocks noGrp="1"/>
          </p:cNvSpPr>
          <p:nvPr>
            <p:ph type="title"/>
          </p:nvPr>
        </p:nvSpPr>
        <p:spPr>
          <a:xfrm>
            <a:off x="838200" y="643467"/>
            <a:ext cx="2951205" cy="5571066"/>
          </a:xfrm>
        </p:spPr>
        <p:txBody>
          <a:bodyPr>
            <a:normAutofit/>
          </a:bodyPr>
          <a:lstStyle/>
          <a:p>
            <a:r>
              <a:rPr lang="en-GB">
                <a:solidFill>
                  <a:srgbClr val="FFFFFF"/>
                </a:solidFill>
              </a:rPr>
              <a:t>Sexual Abuse</a:t>
            </a:r>
          </a:p>
        </p:txBody>
      </p:sp>
      <p:sp>
        <p:nvSpPr>
          <p:cNvPr id="4" name="Date Placeholder 3">
            <a:extLst>
              <a:ext uri="{FF2B5EF4-FFF2-40B4-BE49-F238E27FC236}">
                <a16:creationId xmlns:a16="http://schemas.microsoft.com/office/drawing/2014/main" id="{DDB283E1-AE6F-0AA4-A0B2-541B5C987718}"/>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a:solidFill>
                  <a:srgbClr val="FFFFFF"/>
                </a:solidFill>
              </a:rPr>
              <a:t>05/09/2022</a:t>
            </a:r>
          </a:p>
        </p:txBody>
      </p:sp>
      <p:sp>
        <p:nvSpPr>
          <p:cNvPr id="5" name="Footer Placeholder 4">
            <a:extLst>
              <a:ext uri="{FF2B5EF4-FFF2-40B4-BE49-F238E27FC236}">
                <a16:creationId xmlns:a16="http://schemas.microsoft.com/office/drawing/2014/main" id="{06738089-C697-DC17-75A2-A3FF9D4F7499}"/>
              </a:ext>
            </a:extLst>
          </p:cNvPr>
          <p:cNvSpPr>
            <a:spLocks noGrp="1"/>
          </p:cNvSpPr>
          <p:nvPr>
            <p:ph type="ftr" sz="quarter" idx="11"/>
          </p:nvPr>
        </p:nvSpPr>
        <p:spPr>
          <a:xfrm>
            <a:off x="5237018" y="6356350"/>
            <a:ext cx="4244607" cy="365125"/>
          </a:xfrm>
        </p:spPr>
        <p:txBody>
          <a:bodyPr>
            <a:normAutofit/>
          </a:bodyPr>
          <a:lstStyle/>
          <a:p>
            <a:pPr algn="l">
              <a:spcAft>
                <a:spcPts val="600"/>
              </a:spcAft>
              <a:defRPr/>
            </a:pPr>
            <a:r>
              <a:rPr lang="en-US">
                <a:solidFill>
                  <a:prstClr val="black">
                    <a:tint val="75000"/>
                  </a:prstClr>
                </a:solidFill>
              </a:rPr>
              <a:t>Sexual Abuse</a:t>
            </a:r>
          </a:p>
        </p:txBody>
      </p:sp>
      <p:sp>
        <p:nvSpPr>
          <p:cNvPr id="6" name="Slide Number Placeholder 5">
            <a:extLst>
              <a:ext uri="{FF2B5EF4-FFF2-40B4-BE49-F238E27FC236}">
                <a16:creationId xmlns:a16="http://schemas.microsoft.com/office/drawing/2014/main" id="{CB5B1470-908F-2C13-08C7-FB9E82D740C7}"/>
              </a:ext>
            </a:extLst>
          </p:cNvPr>
          <p:cNvSpPr>
            <a:spLocks noGrp="1"/>
          </p:cNvSpPr>
          <p:nvPr>
            <p:ph type="sldNum" sz="quarter" idx="12"/>
          </p:nvPr>
        </p:nvSpPr>
        <p:spPr>
          <a:xfrm>
            <a:off x="9664504" y="6356350"/>
            <a:ext cx="1689295" cy="365125"/>
          </a:xfrm>
        </p:spPr>
        <p:txBody>
          <a:bodyPr>
            <a:normAutofit/>
          </a:bodyPr>
          <a:lstStyle/>
          <a:p>
            <a:pPr>
              <a:spcAft>
                <a:spcPts val="600"/>
              </a:spcAft>
              <a:defRPr/>
            </a:pPr>
            <a:fld id="{D76B855D-E9CC-4FF8-AD85-6CDC7B89A0DE}" type="slidenum">
              <a:rPr lang="en-US">
                <a:solidFill>
                  <a:prstClr val="black">
                    <a:tint val="75000"/>
                  </a:prstClr>
                </a:solidFill>
              </a:rPr>
              <a:pPr>
                <a:spcAft>
                  <a:spcPts val="600"/>
                </a:spcAft>
                <a:defRPr/>
              </a:pPr>
              <a:t>19</a:t>
            </a:fld>
            <a:endParaRPr lang="en-US">
              <a:solidFill>
                <a:prstClr val="black">
                  <a:tint val="75000"/>
                </a:prstClr>
              </a:solidFill>
            </a:endParaRPr>
          </a:p>
        </p:txBody>
      </p:sp>
      <p:graphicFrame>
        <p:nvGraphicFramePr>
          <p:cNvPr id="8" name="Content Placeholder 2">
            <a:extLst>
              <a:ext uri="{FF2B5EF4-FFF2-40B4-BE49-F238E27FC236}">
                <a16:creationId xmlns:a16="http://schemas.microsoft.com/office/drawing/2014/main" id="{C1B8F585-F16A-9EAA-AC3B-F60D9CE0BF81}"/>
              </a:ext>
            </a:extLst>
          </p:cNvPr>
          <p:cNvGraphicFramePr>
            <a:graphicFrameLocks noGrp="1"/>
          </p:cNvGraphicFramePr>
          <p:nvPr>
            <p:ph idx="1"/>
            <p:extLst>
              <p:ext uri="{D42A27DB-BD31-4B8C-83A1-F6EECF244321}">
                <p14:modId xmlns:p14="http://schemas.microsoft.com/office/powerpoint/2010/main" val="161184748"/>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120334"/>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p:txBody>
          <a:bodyPr/>
          <a:lstStyle/>
          <a:p>
            <a:r>
              <a:rPr lang="en-US" dirty="0"/>
              <a:t>Introduction</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p:txBody>
          <a:bodyPr>
            <a:normAutofit fontScale="92500" lnSpcReduction="10000"/>
          </a:bodyPr>
          <a:lstStyle/>
          <a:p>
            <a:r>
              <a:rPr lang="en-US" dirty="0"/>
              <a:t>Thank you for attending this short course on Safeguarding. This module will explore safeguarding issues, the signs and types of abuse, as well as online safety issues and an overview of the referral process. </a:t>
            </a:r>
          </a:p>
          <a:p>
            <a:r>
              <a:rPr lang="en-US" dirty="0"/>
              <a:t>This course has been put together by the WRU safeguarding officer to help with basic training of all church members so they can better understand their roles and responsibilities. </a:t>
            </a:r>
          </a:p>
          <a:p>
            <a:r>
              <a:rPr lang="en-US" dirty="0"/>
              <a:t>We hope you will find it helpful.</a:t>
            </a:r>
          </a:p>
        </p:txBody>
      </p:sp>
      <p:pic>
        <p:nvPicPr>
          <p:cNvPr id="11" name="Picture Placeholder 10" descr="boy looking at map on the wa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rotWithShape="1">
          <a:blip r:embed="rId2"/>
          <a:srcRect t="72" b="72"/>
          <a:stretch/>
        </p:blipFill>
        <p:spPr/>
      </p:pic>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rotWithShape="1">
          <a:blip r:embed="rId3"/>
          <a:srcRect/>
          <a:stretch/>
        </p:blipFill>
        <p:spPr/>
      </p:pic>
      <p:sp>
        <p:nvSpPr>
          <p:cNvPr id="14" name="Date Placeholder 13">
            <a:extLst>
              <a:ext uri="{FF2B5EF4-FFF2-40B4-BE49-F238E27FC236}">
                <a16:creationId xmlns:a16="http://schemas.microsoft.com/office/drawing/2014/main" id="{A01CAB10-68AF-4904-BD59-D332B297A1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05/09/2022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5" name="Footer Placeholder 14">
            <a:extLst>
              <a:ext uri="{FF2B5EF4-FFF2-40B4-BE49-F238E27FC236}">
                <a16:creationId xmlns:a16="http://schemas.microsoft.com/office/drawing/2014/main" id="{96B342A5-1683-4650-BB07-B98D8B23C1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Introduction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193766"/>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07FAD0-E34E-014B-660F-5C96AB283954}"/>
              </a:ext>
            </a:extLst>
          </p:cNvPr>
          <p:cNvSpPr>
            <a:spLocks noGrp="1"/>
          </p:cNvSpPr>
          <p:nvPr>
            <p:ph type="title"/>
          </p:nvPr>
        </p:nvSpPr>
        <p:spPr>
          <a:xfrm>
            <a:off x="838200" y="643467"/>
            <a:ext cx="2951205" cy="5571066"/>
          </a:xfrm>
        </p:spPr>
        <p:txBody>
          <a:bodyPr>
            <a:normAutofit/>
          </a:bodyPr>
          <a:lstStyle/>
          <a:p>
            <a:r>
              <a:rPr lang="en-GB" dirty="0">
                <a:solidFill>
                  <a:srgbClr val="FFFFFF"/>
                </a:solidFill>
              </a:rPr>
              <a:t>Possible signs of Sexual Abuse</a:t>
            </a:r>
          </a:p>
        </p:txBody>
      </p:sp>
      <p:sp>
        <p:nvSpPr>
          <p:cNvPr id="16" name="Rectangle: Rounded Corners 15">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85DA6911-73C6-A5FC-AE92-C056958D35FC}"/>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dirty="0">
                <a:solidFill>
                  <a:srgbClr val="FFFFFF"/>
                </a:solidFill>
              </a:rPr>
              <a:t>12/09/2022</a:t>
            </a:r>
          </a:p>
        </p:txBody>
      </p:sp>
      <p:sp>
        <p:nvSpPr>
          <p:cNvPr id="5" name="Footer Placeholder 4">
            <a:extLst>
              <a:ext uri="{FF2B5EF4-FFF2-40B4-BE49-F238E27FC236}">
                <a16:creationId xmlns:a16="http://schemas.microsoft.com/office/drawing/2014/main" id="{C8C8D729-E449-1D17-2F18-8739829FC1D1}"/>
              </a:ext>
            </a:extLst>
          </p:cNvPr>
          <p:cNvSpPr>
            <a:spLocks noGrp="1"/>
          </p:cNvSpPr>
          <p:nvPr>
            <p:ph type="ftr" sz="quarter" idx="11"/>
          </p:nvPr>
        </p:nvSpPr>
        <p:spPr>
          <a:xfrm>
            <a:off x="5410199" y="6356350"/>
            <a:ext cx="2743200" cy="365125"/>
          </a:xfrm>
        </p:spPr>
        <p:txBody>
          <a:bodyPr>
            <a:normAutofit/>
          </a:bodyPr>
          <a:lstStyle/>
          <a:p>
            <a:pPr algn="l">
              <a:spcAft>
                <a:spcPts val="600"/>
              </a:spcAft>
              <a:defRPr/>
            </a:pPr>
            <a:r>
              <a:rPr lang="en-US" dirty="0">
                <a:solidFill>
                  <a:srgbClr val="FFFFFF"/>
                </a:solidFill>
              </a:rPr>
              <a:t>Signs of sexual abuse</a:t>
            </a:r>
          </a:p>
        </p:txBody>
      </p:sp>
      <p:sp>
        <p:nvSpPr>
          <p:cNvPr id="6" name="Slide Number Placeholder 5">
            <a:extLst>
              <a:ext uri="{FF2B5EF4-FFF2-40B4-BE49-F238E27FC236}">
                <a16:creationId xmlns:a16="http://schemas.microsoft.com/office/drawing/2014/main" id="{C9329CFC-9540-83FF-A442-9984580617F0}"/>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FFFFFF"/>
                </a:solidFill>
              </a:rPr>
              <a:pPr>
                <a:spcAft>
                  <a:spcPts val="600"/>
                </a:spcAft>
                <a:defRPr/>
              </a:pPr>
              <a:t>20</a:t>
            </a:fld>
            <a:endParaRPr lang="en-US">
              <a:solidFill>
                <a:srgbClr val="FFFFFF"/>
              </a:solidFill>
            </a:endParaRPr>
          </a:p>
        </p:txBody>
      </p:sp>
      <p:graphicFrame>
        <p:nvGraphicFramePr>
          <p:cNvPr id="8" name="Content Placeholder 2">
            <a:extLst>
              <a:ext uri="{FF2B5EF4-FFF2-40B4-BE49-F238E27FC236}">
                <a16:creationId xmlns:a16="http://schemas.microsoft.com/office/drawing/2014/main" id="{7C11F742-25FB-1C17-FCC4-DA7824B42133}"/>
              </a:ext>
            </a:extLst>
          </p:cNvPr>
          <p:cNvGraphicFramePr>
            <a:graphicFrameLocks noGrp="1"/>
          </p:cNvGraphicFramePr>
          <p:nvPr>
            <p:ph idx="1"/>
            <p:extLst>
              <p:ext uri="{D42A27DB-BD31-4B8C-83A1-F6EECF244321}">
                <p14:modId xmlns:p14="http://schemas.microsoft.com/office/powerpoint/2010/main" val="55768176"/>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8227360"/>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001AFEA-2442-4A9F-BA37-8C469F306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67E4FD-723E-B59E-D279-C343418373EE}"/>
              </a:ext>
            </a:extLst>
          </p:cNvPr>
          <p:cNvSpPr>
            <a:spLocks noGrp="1"/>
          </p:cNvSpPr>
          <p:nvPr>
            <p:ph type="title"/>
          </p:nvPr>
        </p:nvSpPr>
        <p:spPr>
          <a:xfrm>
            <a:off x="970908" y="637046"/>
            <a:ext cx="5174207" cy="2971473"/>
          </a:xfrm>
        </p:spPr>
        <p:txBody>
          <a:bodyPr vert="horz" lIns="91440" tIns="45720" rIns="91440" bIns="45720" rtlCol="0" anchor="b">
            <a:normAutofit/>
          </a:bodyPr>
          <a:lstStyle/>
          <a:p>
            <a:pPr algn="l"/>
            <a:r>
              <a:rPr lang="en-US" kern="1200">
                <a:solidFill>
                  <a:srgbClr val="FFFFFF"/>
                </a:solidFill>
                <a:latin typeface="+mj-lt"/>
                <a:ea typeface="+mj-ea"/>
                <a:cs typeface="+mj-cs"/>
              </a:rPr>
              <a:t>Emotional Abuse</a:t>
            </a:r>
          </a:p>
        </p:txBody>
      </p:sp>
      <p:sp>
        <p:nvSpPr>
          <p:cNvPr id="13" name="Freeform: Shape 12">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Block Arc 16">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872052">
            <a:off x="6113252" y="4145122"/>
            <a:ext cx="4083433" cy="4083433"/>
          </a:xfrm>
          <a:prstGeom prst="arc">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83017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C2EB6D-8FDB-71E5-BE4A-1AB248622A4D}"/>
              </a:ext>
            </a:extLst>
          </p:cNvPr>
          <p:cNvSpPr>
            <a:spLocks noGrp="1"/>
          </p:cNvSpPr>
          <p:nvPr>
            <p:ph type="title"/>
          </p:nvPr>
        </p:nvSpPr>
        <p:spPr>
          <a:xfrm>
            <a:off x="1389278" y="1233241"/>
            <a:ext cx="3240506" cy="4064628"/>
          </a:xfrm>
        </p:spPr>
        <p:txBody>
          <a:bodyPr>
            <a:normAutofit/>
          </a:bodyPr>
          <a:lstStyle/>
          <a:p>
            <a:r>
              <a:rPr lang="en-GB">
                <a:solidFill>
                  <a:srgbClr val="FFFFFF"/>
                </a:solidFill>
              </a:rPr>
              <a:t>Emotional Abuse</a:t>
            </a:r>
          </a:p>
        </p:txBody>
      </p:sp>
      <p:sp>
        <p:nvSpPr>
          <p:cNvPr id="24" name="Freeform: Shape 1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1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7D64B7-4749-C5BC-5E9E-2E14A6B534D7}"/>
              </a:ext>
            </a:extLst>
          </p:cNvPr>
          <p:cNvSpPr>
            <a:spLocks noGrp="1"/>
          </p:cNvSpPr>
          <p:nvPr>
            <p:ph idx="1"/>
          </p:nvPr>
        </p:nvSpPr>
        <p:spPr>
          <a:xfrm>
            <a:off x="5829720" y="1462034"/>
            <a:ext cx="5654887" cy="3607042"/>
          </a:xfrm>
        </p:spPr>
        <p:txBody>
          <a:bodyPr anchor="t">
            <a:normAutofit/>
          </a:bodyPr>
          <a:lstStyle/>
          <a:p>
            <a:r>
              <a:rPr lang="en-GB" dirty="0"/>
              <a:t>Children and vulnerable adults who are emotionally abused suffer maltreatment or neglect. It is sometimes called psychological abuse and can cause serious harm to the individual.</a:t>
            </a:r>
          </a:p>
        </p:txBody>
      </p:sp>
      <p:sp>
        <p:nvSpPr>
          <p:cNvPr id="21" name="Freeform: Shape 2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3865BEB-A614-BE85-DC9D-E0485FC1E27A}"/>
              </a:ext>
            </a:extLst>
          </p:cNvPr>
          <p:cNvSpPr>
            <a:spLocks noGrp="1"/>
          </p:cNvSpPr>
          <p:nvPr>
            <p:ph type="dt" sz="half" idx="10"/>
          </p:nvPr>
        </p:nvSpPr>
        <p:spPr>
          <a:xfrm>
            <a:off x="1685670" y="6356350"/>
            <a:ext cx="1548181" cy="365125"/>
          </a:xfrm>
        </p:spPr>
        <p:txBody>
          <a:bodyPr>
            <a:normAutofit/>
          </a:bodyPr>
          <a:lstStyle/>
          <a:p>
            <a:pPr>
              <a:spcAft>
                <a:spcPts val="600"/>
              </a:spcAft>
              <a:defRPr/>
            </a:pPr>
            <a:r>
              <a:rPr lang="en-US">
                <a:solidFill>
                  <a:prstClr val="black">
                    <a:tint val="75000"/>
                  </a:prstClr>
                </a:solidFill>
              </a:rPr>
              <a:t>05/09/2022</a:t>
            </a:r>
          </a:p>
        </p:txBody>
      </p:sp>
      <p:sp>
        <p:nvSpPr>
          <p:cNvPr id="23" name="Freeform: Shape 2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2F41A5A-E60B-3589-ED91-7C8D9FD8CC1F}"/>
              </a:ext>
            </a:extLst>
          </p:cNvPr>
          <p:cNvSpPr>
            <a:spLocks noGrp="1"/>
          </p:cNvSpPr>
          <p:nvPr>
            <p:ph type="ftr" sz="quarter" idx="11"/>
          </p:nvPr>
        </p:nvSpPr>
        <p:spPr>
          <a:xfrm>
            <a:off x="6096000" y="6356350"/>
            <a:ext cx="4306958" cy="365125"/>
          </a:xfrm>
        </p:spPr>
        <p:txBody>
          <a:bodyPr>
            <a:normAutofit/>
          </a:bodyPr>
          <a:lstStyle/>
          <a:p>
            <a:pPr algn="l">
              <a:spcAft>
                <a:spcPts val="600"/>
              </a:spcAft>
              <a:defRPr/>
            </a:pPr>
            <a:r>
              <a:rPr lang="en-US">
                <a:solidFill>
                  <a:prstClr val="black">
                    <a:tint val="75000"/>
                  </a:prstClr>
                </a:solidFill>
              </a:rPr>
              <a:t>Emotional abuse</a:t>
            </a:r>
          </a:p>
        </p:txBody>
      </p:sp>
      <p:sp>
        <p:nvSpPr>
          <p:cNvPr id="6" name="Slide Number Placeholder 5">
            <a:extLst>
              <a:ext uri="{FF2B5EF4-FFF2-40B4-BE49-F238E27FC236}">
                <a16:creationId xmlns:a16="http://schemas.microsoft.com/office/drawing/2014/main" id="{CDAC5B99-D4C9-99E2-9F2D-64B849B6FDEF}"/>
              </a:ext>
            </a:extLst>
          </p:cNvPr>
          <p:cNvSpPr>
            <a:spLocks noGrp="1"/>
          </p:cNvSpPr>
          <p:nvPr>
            <p:ph type="sldNum" sz="quarter" idx="12"/>
          </p:nvPr>
        </p:nvSpPr>
        <p:spPr>
          <a:xfrm>
            <a:off x="10506330" y="6356350"/>
            <a:ext cx="84747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22</a:t>
            </a:fld>
            <a:endParaRPr lang="en-US">
              <a:solidFill>
                <a:prstClr val="black">
                  <a:tint val="75000"/>
                </a:prstClr>
              </a:solidFill>
            </a:endParaRPr>
          </a:p>
        </p:txBody>
      </p:sp>
    </p:spTree>
    <p:extLst>
      <p:ext uri="{BB962C8B-B14F-4D97-AF65-F5344CB8AC3E}">
        <p14:creationId xmlns:p14="http://schemas.microsoft.com/office/powerpoint/2010/main" val="2998180859"/>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584B76-1B2F-AA63-7925-A8B35AF78498}"/>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kern="1200">
                <a:solidFill>
                  <a:srgbClr val="FFFFFF"/>
                </a:solidFill>
                <a:latin typeface="+mj-lt"/>
                <a:ea typeface="+mj-ea"/>
                <a:cs typeface="+mj-cs"/>
              </a:rPr>
              <a:t>Emotional Abuse could involve :-</a:t>
            </a:r>
          </a:p>
        </p:txBody>
      </p:sp>
      <p:sp>
        <p:nvSpPr>
          <p:cNvPr id="18" name="Rectangle: Rounded Corners 1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5E218649-4FF5-ED54-9E13-CC41CFAAD0C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dirty="0">
                <a:solidFill>
                  <a:srgbClr val="FFFFFF"/>
                </a:solidFill>
              </a:rPr>
              <a:t>9/3/2024</a:t>
            </a:r>
          </a:p>
        </p:txBody>
      </p:sp>
      <p:sp>
        <p:nvSpPr>
          <p:cNvPr id="4" name="Footer Placeholder 3">
            <a:extLst>
              <a:ext uri="{FF2B5EF4-FFF2-40B4-BE49-F238E27FC236}">
                <a16:creationId xmlns:a16="http://schemas.microsoft.com/office/drawing/2014/main" id="{A91508D6-4455-02B3-232D-F6716DD04F2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dirty="0">
                <a:solidFill>
                  <a:srgbClr val="FFFFFF"/>
                </a:solidFill>
              </a:rPr>
              <a:t>Emotional abuse</a:t>
            </a:r>
            <a:endParaRPr lang="en-US" kern="1200" cap="none" spc="0" baseline="0" dirty="0">
              <a:solidFill>
                <a:srgbClr val="FFFFFF"/>
              </a:solidFill>
              <a:latin typeface="+mn-lt"/>
              <a:ea typeface="+mn-ea"/>
              <a:cs typeface="+mn-cs"/>
            </a:endParaRPr>
          </a:p>
        </p:txBody>
      </p:sp>
      <p:sp>
        <p:nvSpPr>
          <p:cNvPr id="5" name="Slide Number Placeholder 4">
            <a:extLst>
              <a:ext uri="{FF2B5EF4-FFF2-40B4-BE49-F238E27FC236}">
                <a16:creationId xmlns:a16="http://schemas.microsoft.com/office/drawing/2014/main" id="{3D598941-21DA-3617-3026-F1CE9C0B350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srgbClr val="FFFFFF"/>
                </a:solidFill>
              </a:rPr>
              <a:pPr>
                <a:spcAft>
                  <a:spcPts val="600"/>
                </a:spcAft>
                <a:defRPr/>
              </a:pPr>
              <a:t>23</a:t>
            </a:fld>
            <a:endParaRPr lang="en-US">
              <a:solidFill>
                <a:srgbClr val="FFFFFF"/>
              </a:solidFill>
            </a:endParaRPr>
          </a:p>
        </p:txBody>
      </p:sp>
      <p:graphicFrame>
        <p:nvGraphicFramePr>
          <p:cNvPr id="8" name="Content Placeholder 5">
            <a:extLst>
              <a:ext uri="{FF2B5EF4-FFF2-40B4-BE49-F238E27FC236}">
                <a16:creationId xmlns:a16="http://schemas.microsoft.com/office/drawing/2014/main" id="{668C2B86-49C9-0B17-15AC-C653E7BD9DAA}"/>
              </a:ext>
            </a:extLst>
          </p:cNvPr>
          <p:cNvGraphicFramePr>
            <a:graphicFrameLocks noGrp="1"/>
          </p:cNvGraphicFramePr>
          <p:nvPr>
            <p:ph idx="1"/>
            <p:extLst>
              <p:ext uri="{D42A27DB-BD31-4B8C-83A1-F6EECF244321}">
                <p14:modId xmlns:p14="http://schemas.microsoft.com/office/powerpoint/2010/main" val="384579805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108260"/>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48FB98-A9FA-D0F7-B959-75B330990220}"/>
              </a:ext>
            </a:extLst>
          </p:cNvPr>
          <p:cNvSpPr>
            <a:spLocks noGrp="1"/>
          </p:cNvSpPr>
          <p:nvPr>
            <p:ph type="title"/>
          </p:nvPr>
        </p:nvSpPr>
        <p:spPr>
          <a:xfrm>
            <a:off x="838200" y="643467"/>
            <a:ext cx="2951205" cy="5571066"/>
          </a:xfrm>
        </p:spPr>
        <p:txBody>
          <a:bodyPr>
            <a:normAutofit/>
          </a:bodyPr>
          <a:lstStyle/>
          <a:p>
            <a:r>
              <a:rPr lang="en-GB">
                <a:solidFill>
                  <a:srgbClr val="FFFFFF"/>
                </a:solidFill>
              </a:rPr>
              <a:t>Possible signs of Emotional Abuse</a:t>
            </a:r>
          </a:p>
        </p:txBody>
      </p:sp>
      <p:sp>
        <p:nvSpPr>
          <p:cNvPr id="4" name="Date Placeholder 3">
            <a:extLst>
              <a:ext uri="{FF2B5EF4-FFF2-40B4-BE49-F238E27FC236}">
                <a16:creationId xmlns:a16="http://schemas.microsoft.com/office/drawing/2014/main" id="{58B87AF3-4F37-B17E-164E-BAA974C29B7D}"/>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a:solidFill>
                  <a:srgbClr val="FFFFFF"/>
                </a:solidFill>
              </a:rPr>
              <a:t>12/09/2022</a:t>
            </a:r>
          </a:p>
        </p:txBody>
      </p:sp>
      <p:sp>
        <p:nvSpPr>
          <p:cNvPr id="5" name="Footer Placeholder 4">
            <a:extLst>
              <a:ext uri="{FF2B5EF4-FFF2-40B4-BE49-F238E27FC236}">
                <a16:creationId xmlns:a16="http://schemas.microsoft.com/office/drawing/2014/main" id="{5FE8D4C8-DCC4-D1E2-799E-C46131E35A3D}"/>
              </a:ext>
            </a:extLst>
          </p:cNvPr>
          <p:cNvSpPr>
            <a:spLocks noGrp="1"/>
          </p:cNvSpPr>
          <p:nvPr>
            <p:ph type="ftr" sz="quarter" idx="11"/>
          </p:nvPr>
        </p:nvSpPr>
        <p:spPr>
          <a:xfrm>
            <a:off x="5237018" y="6356350"/>
            <a:ext cx="4244607" cy="365125"/>
          </a:xfrm>
        </p:spPr>
        <p:txBody>
          <a:bodyPr>
            <a:normAutofit/>
          </a:bodyPr>
          <a:lstStyle/>
          <a:p>
            <a:pPr algn="l">
              <a:spcAft>
                <a:spcPts val="600"/>
              </a:spcAft>
              <a:defRPr/>
            </a:pPr>
            <a:r>
              <a:rPr lang="en-US" dirty="0">
                <a:solidFill>
                  <a:prstClr val="black">
                    <a:tint val="75000"/>
                  </a:prstClr>
                </a:solidFill>
              </a:rPr>
              <a:t>Signs of emotional abuse</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12F24C-FAC4-BC21-E39D-162C6C7E64D3}"/>
              </a:ext>
            </a:extLst>
          </p:cNvPr>
          <p:cNvSpPr>
            <a:spLocks noGrp="1"/>
          </p:cNvSpPr>
          <p:nvPr>
            <p:ph type="sldNum" sz="quarter" idx="12"/>
          </p:nvPr>
        </p:nvSpPr>
        <p:spPr>
          <a:xfrm>
            <a:off x="9664504" y="6356350"/>
            <a:ext cx="168929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24</a:t>
            </a:fld>
            <a:endParaRPr lang="en-US">
              <a:solidFill>
                <a:prstClr val="black">
                  <a:tint val="75000"/>
                </a:prstClr>
              </a:solidFill>
            </a:endParaRPr>
          </a:p>
        </p:txBody>
      </p:sp>
      <p:graphicFrame>
        <p:nvGraphicFramePr>
          <p:cNvPr id="8" name="Content Placeholder 2">
            <a:extLst>
              <a:ext uri="{FF2B5EF4-FFF2-40B4-BE49-F238E27FC236}">
                <a16:creationId xmlns:a16="http://schemas.microsoft.com/office/drawing/2014/main" id="{0D7B856C-8C67-DD86-3E48-D18E5EEE24A9}"/>
              </a:ext>
            </a:extLst>
          </p:cNvPr>
          <p:cNvGraphicFramePr>
            <a:graphicFrameLocks noGrp="1"/>
          </p:cNvGraphicFramePr>
          <p:nvPr>
            <p:ph idx="1"/>
            <p:extLst>
              <p:ext uri="{D42A27DB-BD31-4B8C-83A1-F6EECF244321}">
                <p14:modId xmlns:p14="http://schemas.microsoft.com/office/powerpoint/2010/main" val="2836807214"/>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283327"/>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7022-7C0B-F989-78A5-E4440977A664}"/>
              </a:ext>
            </a:extLst>
          </p:cNvPr>
          <p:cNvSpPr>
            <a:spLocks noGrp="1"/>
          </p:cNvSpPr>
          <p:nvPr>
            <p:ph type="ctrTitle"/>
          </p:nvPr>
        </p:nvSpPr>
        <p:spPr/>
        <p:txBody>
          <a:bodyPr/>
          <a:lstStyle/>
          <a:p>
            <a:r>
              <a:rPr lang="en-GB" dirty="0"/>
              <a:t>Neglect</a:t>
            </a:r>
          </a:p>
        </p:txBody>
      </p:sp>
    </p:spTree>
    <p:extLst>
      <p:ext uri="{BB962C8B-B14F-4D97-AF65-F5344CB8AC3E}">
        <p14:creationId xmlns:p14="http://schemas.microsoft.com/office/powerpoint/2010/main" val="1198253407"/>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C319-CB61-2D08-E7F7-31D595F3E782}"/>
              </a:ext>
            </a:extLst>
          </p:cNvPr>
          <p:cNvSpPr>
            <a:spLocks noGrp="1"/>
          </p:cNvSpPr>
          <p:nvPr>
            <p:ph type="title"/>
          </p:nvPr>
        </p:nvSpPr>
        <p:spPr/>
        <p:txBody>
          <a:bodyPr/>
          <a:lstStyle/>
          <a:p>
            <a:r>
              <a:rPr lang="en-GB" dirty="0"/>
              <a:t>Neglect</a:t>
            </a:r>
          </a:p>
        </p:txBody>
      </p:sp>
      <p:sp>
        <p:nvSpPr>
          <p:cNvPr id="3" name="Content Placeholder 2">
            <a:extLst>
              <a:ext uri="{FF2B5EF4-FFF2-40B4-BE49-F238E27FC236}">
                <a16:creationId xmlns:a16="http://schemas.microsoft.com/office/drawing/2014/main" id="{23953A9C-379B-5557-71DC-9677DE249C8D}"/>
              </a:ext>
            </a:extLst>
          </p:cNvPr>
          <p:cNvSpPr>
            <a:spLocks noGrp="1"/>
          </p:cNvSpPr>
          <p:nvPr>
            <p:ph idx="1"/>
          </p:nvPr>
        </p:nvSpPr>
        <p:spPr>
          <a:xfrm>
            <a:off x="5788152" y="1156996"/>
            <a:ext cx="5111496" cy="4301972"/>
          </a:xfrm>
        </p:spPr>
        <p:txBody>
          <a:bodyPr/>
          <a:lstStyle/>
          <a:p>
            <a:r>
              <a:rPr lang="en-GB" dirty="0"/>
              <a:t>Neglect is the ongoing failure to meet a child’s basic needs, health, food, shelter and relationship. It is dangerous and children can suffer long-term harm.</a:t>
            </a:r>
          </a:p>
          <a:p>
            <a:r>
              <a:rPr lang="en-GB" dirty="0"/>
              <a:t>Neglect could also involve substance abuse during pregnancy.</a:t>
            </a:r>
          </a:p>
        </p:txBody>
      </p:sp>
      <p:sp>
        <p:nvSpPr>
          <p:cNvPr id="4" name="Date Placeholder 3">
            <a:extLst>
              <a:ext uri="{FF2B5EF4-FFF2-40B4-BE49-F238E27FC236}">
                <a16:creationId xmlns:a16="http://schemas.microsoft.com/office/drawing/2014/main" id="{AE1FBA41-F4D3-06AE-C5B1-2E57B0959B1C}"/>
              </a:ext>
            </a:extLst>
          </p:cNvPr>
          <p:cNvSpPr>
            <a:spLocks noGrp="1"/>
          </p:cNvSpPr>
          <p:nvPr>
            <p:ph type="dt" sz="half" idx="10"/>
          </p:nvPr>
        </p:nvSpPr>
        <p:spPr/>
        <p:txBody>
          <a:bodyPr/>
          <a:lstStyle/>
          <a:p>
            <a:pPr>
              <a:defRPr/>
            </a:pPr>
            <a:r>
              <a:rPr lang="en-US" dirty="0">
                <a:solidFill>
                  <a:prstClr val="black">
                    <a:tint val="75000"/>
                  </a:prstClr>
                </a:solidFill>
              </a:rPr>
              <a:t>05/09/2022</a:t>
            </a:r>
          </a:p>
        </p:txBody>
      </p:sp>
      <p:sp>
        <p:nvSpPr>
          <p:cNvPr id="5" name="Footer Placeholder 4">
            <a:extLst>
              <a:ext uri="{FF2B5EF4-FFF2-40B4-BE49-F238E27FC236}">
                <a16:creationId xmlns:a16="http://schemas.microsoft.com/office/drawing/2014/main" id="{0909BF61-554D-FFEF-518F-DA7B86BB069E}"/>
              </a:ext>
            </a:extLst>
          </p:cNvPr>
          <p:cNvSpPr>
            <a:spLocks noGrp="1"/>
          </p:cNvSpPr>
          <p:nvPr>
            <p:ph type="ftr" sz="quarter" idx="11"/>
          </p:nvPr>
        </p:nvSpPr>
        <p:spPr/>
        <p:txBody>
          <a:bodyPr/>
          <a:lstStyle/>
          <a:p>
            <a:pPr>
              <a:defRPr/>
            </a:pPr>
            <a:r>
              <a:rPr lang="en-US" dirty="0">
                <a:solidFill>
                  <a:prstClr val="black">
                    <a:tint val="75000"/>
                  </a:prstClr>
                </a:solidFill>
              </a:rPr>
              <a:t>Neglect</a:t>
            </a:r>
          </a:p>
        </p:txBody>
      </p:sp>
      <p:sp>
        <p:nvSpPr>
          <p:cNvPr id="6" name="Slide Number Placeholder 5">
            <a:extLst>
              <a:ext uri="{FF2B5EF4-FFF2-40B4-BE49-F238E27FC236}">
                <a16:creationId xmlns:a16="http://schemas.microsoft.com/office/drawing/2014/main" id="{830C5391-962C-C391-5902-075E2FA53A1A}"/>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1869628577"/>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DB7A5F-0965-4693-8733-FC273880AE17}"/>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kern="1200">
                <a:solidFill>
                  <a:srgbClr val="FFFFFF"/>
                </a:solidFill>
                <a:latin typeface="+mj-lt"/>
                <a:ea typeface="+mj-ea"/>
                <a:cs typeface="+mj-cs"/>
              </a:rPr>
              <a:t>Neglect could include failure to provide :-</a:t>
            </a:r>
          </a:p>
        </p:txBody>
      </p:sp>
      <p:sp>
        <p:nvSpPr>
          <p:cNvPr id="59" name="Rectangle: Rounded Corners 58">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41C4F46D-D881-B1C9-8AF4-AC3525C7057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dirty="0">
                <a:solidFill>
                  <a:srgbClr val="FFFFFF"/>
                </a:solidFill>
              </a:rPr>
              <a:t>9/3/2024</a:t>
            </a:r>
          </a:p>
        </p:txBody>
      </p:sp>
      <p:sp>
        <p:nvSpPr>
          <p:cNvPr id="4" name="Footer Placeholder 3">
            <a:extLst>
              <a:ext uri="{FF2B5EF4-FFF2-40B4-BE49-F238E27FC236}">
                <a16:creationId xmlns:a16="http://schemas.microsoft.com/office/drawing/2014/main" id="{15F22DDD-2CC3-2C05-A322-EDDAA61F983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dirty="0">
                <a:solidFill>
                  <a:srgbClr val="FFFFFF"/>
                </a:solidFill>
              </a:rPr>
              <a:t>Neglect</a:t>
            </a:r>
          </a:p>
        </p:txBody>
      </p:sp>
      <p:sp>
        <p:nvSpPr>
          <p:cNvPr id="5" name="Slide Number Placeholder 4">
            <a:extLst>
              <a:ext uri="{FF2B5EF4-FFF2-40B4-BE49-F238E27FC236}">
                <a16:creationId xmlns:a16="http://schemas.microsoft.com/office/drawing/2014/main" id="{EDB55583-5E9D-34B4-5FEB-4A09A3B1D59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srgbClr val="FFFFFF"/>
                </a:solidFill>
              </a:rPr>
              <a:pPr>
                <a:spcAft>
                  <a:spcPts val="600"/>
                </a:spcAft>
                <a:defRPr/>
              </a:pPr>
              <a:t>27</a:t>
            </a:fld>
            <a:endParaRPr lang="en-US">
              <a:solidFill>
                <a:srgbClr val="FFFFFF"/>
              </a:solidFill>
            </a:endParaRPr>
          </a:p>
        </p:txBody>
      </p:sp>
      <p:graphicFrame>
        <p:nvGraphicFramePr>
          <p:cNvPr id="60" name="Content Placeholder 5">
            <a:extLst>
              <a:ext uri="{FF2B5EF4-FFF2-40B4-BE49-F238E27FC236}">
                <a16:creationId xmlns:a16="http://schemas.microsoft.com/office/drawing/2014/main" id="{4F19DF4B-E164-23CD-132E-53DA30AC0C1E}"/>
              </a:ext>
            </a:extLst>
          </p:cNvPr>
          <p:cNvGraphicFramePr>
            <a:graphicFrameLocks noGrp="1"/>
          </p:cNvGraphicFramePr>
          <p:nvPr>
            <p:ph idx="1"/>
            <p:extLst>
              <p:ext uri="{D42A27DB-BD31-4B8C-83A1-F6EECF244321}">
                <p14:modId xmlns:p14="http://schemas.microsoft.com/office/powerpoint/2010/main" val="40232780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193022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55B6C0-C673-0878-5473-04C7034D4289}"/>
              </a:ext>
            </a:extLst>
          </p:cNvPr>
          <p:cNvSpPr>
            <a:spLocks noGrp="1"/>
          </p:cNvSpPr>
          <p:nvPr>
            <p:ph type="title"/>
          </p:nvPr>
        </p:nvSpPr>
        <p:spPr>
          <a:xfrm>
            <a:off x="838200" y="643467"/>
            <a:ext cx="2951205" cy="5571066"/>
          </a:xfrm>
        </p:spPr>
        <p:txBody>
          <a:bodyPr>
            <a:normAutofit/>
          </a:bodyPr>
          <a:lstStyle/>
          <a:p>
            <a:r>
              <a:rPr lang="en-GB">
                <a:solidFill>
                  <a:srgbClr val="FFFFFF"/>
                </a:solidFill>
              </a:rPr>
              <a:t>Signs of possible Neglect</a:t>
            </a:r>
          </a:p>
        </p:txBody>
      </p:sp>
      <p:sp>
        <p:nvSpPr>
          <p:cNvPr id="4" name="Date Placeholder 3">
            <a:extLst>
              <a:ext uri="{FF2B5EF4-FFF2-40B4-BE49-F238E27FC236}">
                <a16:creationId xmlns:a16="http://schemas.microsoft.com/office/drawing/2014/main" id="{2A1D0036-6603-BE5D-EA1B-F1586C40799A}"/>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dirty="0">
                <a:solidFill>
                  <a:srgbClr val="FFFFFF"/>
                </a:solidFill>
              </a:rPr>
              <a:t>12/09/22</a:t>
            </a:r>
          </a:p>
        </p:txBody>
      </p:sp>
      <p:sp>
        <p:nvSpPr>
          <p:cNvPr id="5" name="Footer Placeholder 4">
            <a:extLst>
              <a:ext uri="{FF2B5EF4-FFF2-40B4-BE49-F238E27FC236}">
                <a16:creationId xmlns:a16="http://schemas.microsoft.com/office/drawing/2014/main" id="{74DA2A12-7041-EB25-5EEE-5DFCE499D02C}"/>
              </a:ext>
            </a:extLst>
          </p:cNvPr>
          <p:cNvSpPr>
            <a:spLocks noGrp="1"/>
          </p:cNvSpPr>
          <p:nvPr>
            <p:ph type="ftr" sz="quarter" idx="11"/>
          </p:nvPr>
        </p:nvSpPr>
        <p:spPr>
          <a:xfrm>
            <a:off x="5237018" y="6356350"/>
            <a:ext cx="4244607" cy="365125"/>
          </a:xfrm>
        </p:spPr>
        <p:txBody>
          <a:bodyPr>
            <a:normAutofit/>
          </a:bodyPr>
          <a:lstStyle/>
          <a:p>
            <a:pPr algn="l">
              <a:spcAft>
                <a:spcPts val="600"/>
              </a:spcAft>
              <a:defRPr/>
            </a:pPr>
            <a:r>
              <a:rPr lang="en-US" dirty="0">
                <a:solidFill>
                  <a:prstClr val="black">
                    <a:tint val="75000"/>
                  </a:prstClr>
                </a:solidFill>
              </a:rPr>
              <a:t>Signs of neglect</a:t>
            </a:r>
          </a:p>
        </p:txBody>
      </p:sp>
      <p:sp>
        <p:nvSpPr>
          <p:cNvPr id="6" name="Slide Number Placeholder 5">
            <a:extLst>
              <a:ext uri="{FF2B5EF4-FFF2-40B4-BE49-F238E27FC236}">
                <a16:creationId xmlns:a16="http://schemas.microsoft.com/office/drawing/2014/main" id="{366D7B71-1727-17DC-AD9C-83F90A485CB3}"/>
              </a:ext>
            </a:extLst>
          </p:cNvPr>
          <p:cNvSpPr>
            <a:spLocks noGrp="1"/>
          </p:cNvSpPr>
          <p:nvPr>
            <p:ph type="sldNum" sz="quarter" idx="12"/>
          </p:nvPr>
        </p:nvSpPr>
        <p:spPr>
          <a:xfrm>
            <a:off x="9664504" y="6356350"/>
            <a:ext cx="168929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28</a:t>
            </a:fld>
            <a:endParaRPr lang="en-US">
              <a:solidFill>
                <a:prstClr val="black">
                  <a:tint val="75000"/>
                </a:prstClr>
              </a:solidFill>
            </a:endParaRPr>
          </a:p>
        </p:txBody>
      </p:sp>
      <p:graphicFrame>
        <p:nvGraphicFramePr>
          <p:cNvPr id="8" name="Content Placeholder 2">
            <a:extLst>
              <a:ext uri="{FF2B5EF4-FFF2-40B4-BE49-F238E27FC236}">
                <a16:creationId xmlns:a16="http://schemas.microsoft.com/office/drawing/2014/main" id="{0283BDC9-0B74-D4A2-FA5F-5B267231802E}"/>
              </a:ext>
            </a:extLst>
          </p:cNvPr>
          <p:cNvGraphicFramePr>
            <a:graphicFrameLocks noGrp="1"/>
          </p:cNvGraphicFramePr>
          <p:nvPr>
            <p:ph idx="1"/>
            <p:extLst>
              <p:ext uri="{D42A27DB-BD31-4B8C-83A1-F6EECF244321}">
                <p14:modId xmlns:p14="http://schemas.microsoft.com/office/powerpoint/2010/main" val="1464939411"/>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85356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CB7F-FE0B-FE44-7C16-837CDABB4056}"/>
              </a:ext>
            </a:extLst>
          </p:cNvPr>
          <p:cNvSpPr>
            <a:spLocks noGrp="1"/>
          </p:cNvSpPr>
          <p:nvPr>
            <p:ph type="title"/>
          </p:nvPr>
        </p:nvSpPr>
        <p:spPr/>
        <p:txBody>
          <a:bodyPr/>
          <a:lstStyle/>
          <a:p>
            <a:r>
              <a:rPr lang="en-GB" dirty="0"/>
              <a:t>Domestic Abuse</a:t>
            </a:r>
          </a:p>
        </p:txBody>
      </p:sp>
    </p:spTree>
    <p:extLst>
      <p:ext uri="{BB962C8B-B14F-4D97-AF65-F5344CB8AC3E}">
        <p14:creationId xmlns:p14="http://schemas.microsoft.com/office/powerpoint/2010/main" val="3858221761"/>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8A8972B-8B28-DEDA-5AD7-D1042E41D0E7}"/>
              </a:ext>
            </a:extLst>
          </p:cNvPr>
          <p:cNvSpPr>
            <a:spLocks noGrp="1"/>
          </p:cNvSpPr>
          <p:nvPr>
            <p:ph type="title"/>
          </p:nvPr>
        </p:nvSpPr>
        <p:spPr>
          <a:xfrm>
            <a:off x="838200" y="708298"/>
            <a:ext cx="10515600" cy="1325563"/>
          </a:xfrm>
        </p:spPr>
        <p:txBody>
          <a:bodyPr/>
          <a:lstStyle/>
          <a:p>
            <a:pPr algn="ctr"/>
            <a:r>
              <a:rPr lang="en-GB" dirty="0"/>
              <a:t>Children and Vulnerable Adults</a:t>
            </a:r>
          </a:p>
        </p:txBody>
      </p:sp>
      <p:sp>
        <p:nvSpPr>
          <p:cNvPr id="6" name="Date Placeholder 5">
            <a:extLst>
              <a:ext uri="{FF2B5EF4-FFF2-40B4-BE49-F238E27FC236}">
                <a16:creationId xmlns:a16="http://schemas.microsoft.com/office/drawing/2014/main" id="{6B406908-1584-7DA5-9BDD-F855D2A7D3D7}"/>
              </a:ext>
            </a:extLst>
          </p:cNvPr>
          <p:cNvSpPr>
            <a:spLocks noGrp="1"/>
          </p:cNvSpPr>
          <p:nvPr>
            <p:ph type="dt" sz="half" idx="10"/>
          </p:nvPr>
        </p:nvSpPr>
        <p:spPr/>
        <p:txBody>
          <a:bodyPr/>
          <a:lstStyle/>
          <a:p>
            <a:pPr>
              <a:defRPr/>
            </a:pPr>
            <a:r>
              <a:rPr lang="en-US" dirty="0">
                <a:solidFill>
                  <a:prstClr val="black">
                    <a:tint val="75000"/>
                  </a:prstClr>
                </a:solidFill>
              </a:rPr>
              <a:t>05/09/2022</a:t>
            </a:r>
          </a:p>
        </p:txBody>
      </p:sp>
      <p:sp>
        <p:nvSpPr>
          <p:cNvPr id="7" name="Footer Placeholder 6">
            <a:extLst>
              <a:ext uri="{FF2B5EF4-FFF2-40B4-BE49-F238E27FC236}">
                <a16:creationId xmlns:a16="http://schemas.microsoft.com/office/drawing/2014/main" id="{221795B2-2E50-F794-5057-5E5884B5E6DA}"/>
              </a:ext>
            </a:extLst>
          </p:cNvPr>
          <p:cNvSpPr>
            <a:spLocks noGrp="1"/>
          </p:cNvSpPr>
          <p:nvPr>
            <p:ph type="ftr" sz="quarter" idx="11"/>
          </p:nvPr>
        </p:nvSpPr>
        <p:spPr/>
        <p:txBody>
          <a:bodyPr/>
          <a:lstStyle/>
          <a:p>
            <a:pPr>
              <a:defRPr/>
            </a:pPr>
            <a:r>
              <a:rPr lang="en-US" dirty="0">
                <a:solidFill>
                  <a:prstClr val="black">
                    <a:tint val="75000"/>
                  </a:prstClr>
                </a:solidFill>
              </a:rPr>
              <a:t>Children and vulnerable adults</a:t>
            </a:r>
          </a:p>
        </p:txBody>
      </p:sp>
      <p:sp>
        <p:nvSpPr>
          <p:cNvPr id="8" name="Slide Number Placeholder 7">
            <a:extLst>
              <a:ext uri="{FF2B5EF4-FFF2-40B4-BE49-F238E27FC236}">
                <a16:creationId xmlns:a16="http://schemas.microsoft.com/office/drawing/2014/main" id="{D5A1D264-6FF6-CD04-9BC4-3CE5D8213BA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a:t>
            </a:fld>
            <a:endParaRPr lang="en-US" dirty="0">
              <a:solidFill>
                <a:prstClr val="black">
                  <a:tint val="75000"/>
                </a:prstClr>
              </a:solidFill>
            </a:endParaRPr>
          </a:p>
        </p:txBody>
      </p:sp>
      <p:sp>
        <p:nvSpPr>
          <p:cNvPr id="10" name="Content Placeholder 9">
            <a:extLst>
              <a:ext uri="{FF2B5EF4-FFF2-40B4-BE49-F238E27FC236}">
                <a16:creationId xmlns:a16="http://schemas.microsoft.com/office/drawing/2014/main" id="{DC3F6AAE-910E-5B94-D05F-AD2C59C707AA}"/>
              </a:ext>
            </a:extLst>
          </p:cNvPr>
          <p:cNvSpPr>
            <a:spLocks noGrp="1"/>
          </p:cNvSpPr>
          <p:nvPr>
            <p:ph idx="1"/>
          </p:nvPr>
        </p:nvSpPr>
        <p:spPr>
          <a:xfrm>
            <a:off x="942975" y="2033861"/>
            <a:ext cx="10515600" cy="3704466"/>
          </a:xfrm>
        </p:spPr>
        <p:txBody>
          <a:bodyPr>
            <a:normAutofit fontScale="92500" lnSpcReduction="10000"/>
          </a:bodyPr>
          <a:lstStyle/>
          <a:p>
            <a:r>
              <a:rPr lang="en-GB" dirty="0"/>
              <a:t>While this presentation focuses mainly on safeguarding children it is important to remember that many types of abuse can happen to people of any age and there are many vulnerable adults that will also need our help and support.</a:t>
            </a:r>
          </a:p>
          <a:p>
            <a:r>
              <a:rPr lang="en-GB" dirty="0"/>
              <a:t>In taking this course you are taking steps towards creating a safer environment for children and vulnerable adults and improving your own knowledge. </a:t>
            </a:r>
          </a:p>
          <a:p>
            <a:r>
              <a:rPr lang="en-GB" dirty="0"/>
              <a:t>This course provides an introduction to safeguarding. You will gain a basic understanding of what safeguarding is and why it is so important.</a:t>
            </a:r>
          </a:p>
        </p:txBody>
      </p:sp>
    </p:spTree>
    <p:extLst>
      <p:ext uri="{BB962C8B-B14F-4D97-AF65-F5344CB8AC3E}">
        <p14:creationId xmlns:p14="http://schemas.microsoft.com/office/powerpoint/2010/main" val="2431453127"/>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18741A82-23AE-0082-D762-124B9511B849}"/>
              </a:ext>
            </a:extLst>
          </p:cNvPr>
          <p:cNvSpPr>
            <a:spLocks noGrp="1"/>
          </p:cNvSpPr>
          <p:nvPr>
            <p:ph type="title"/>
          </p:nvPr>
        </p:nvSpPr>
        <p:spPr>
          <a:xfrm>
            <a:off x="1389278" y="1233241"/>
            <a:ext cx="3240506" cy="4064628"/>
          </a:xfrm>
        </p:spPr>
        <p:txBody>
          <a:bodyPr>
            <a:normAutofit/>
          </a:bodyPr>
          <a:lstStyle/>
          <a:p>
            <a:r>
              <a:rPr lang="en-GB">
                <a:solidFill>
                  <a:srgbClr val="FFFFFF"/>
                </a:solidFill>
              </a:rPr>
              <a:t>Domestic Abuse</a:t>
            </a:r>
          </a:p>
        </p:txBody>
      </p:sp>
      <p:sp>
        <p:nvSpPr>
          <p:cNvPr id="20" name="Freeform: Shape 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FCB6EDE1-C247-B740-20C0-4BEC80D1E124}"/>
              </a:ext>
            </a:extLst>
          </p:cNvPr>
          <p:cNvSpPr>
            <a:spLocks noGrp="1"/>
          </p:cNvSpPr>
          <p:nvPr>
            <p:ph idx="1"/>
          </p:nvPr>
        </p:nvSpPr>
        <p:spPr>
          <a:xfrm>
            <a:off x="6206099" y="1425826"/>
            <a:ext cx="5257799" cy="4889350"/>
          </a:xfrm>
        </p:spPr>
        <p:txBody>
          <a:bodyPr anchor="t">
            <a:normAutofit/>
          </a:bodyPr>
          <a:lstStyle/>
          <a:p>
            <a:r>
              <a:rPr lang="en-GB" dirty="0"/>
              <a:t>All couples can fall out from time to time but when that escalates into something more, it can affect the whole family. Children witnessing domestic abuse is a form of child abuse and teenagers can also suffer domestic abuse in their personal relationships.</a:t>
            </a:r>
          </a:p>
        </p:txBody>
      </p:sp>
      <p:sp>
        <p:nvSpPr>
          <p:cNvPr id="26" name="Freeform: Shape 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Date Placeholder 6">
            <a:extLst>
              <a:ext uri="{FF2B5EF4-FFF2-40B4-BE49-F238E27FC236}">
                <a16:creationId xmlns:a16="http://schemas.microsoft.com/office/drawing/2014/main" id="{832A8FFA-BCF3-429C-B284-5385D6917806}"/>
              </a:ext>
            </a:extLst>
          </p:cNvPr>
          <p:cNvSpPr>
            <a:spLocks noGrp="1"/>
          </p:cNvSpPr>
          <p:nvPr>
            <p:ph type="dt" sz="half" idx="10"/>
          </p:nvPr>
        </p:nvSpPr>
        <p:spPr>
          <a:xfrm>
            <a:off x="1685670" y="6356350"/>
            <a:ext cx="1548181" cy="365125"/>
          </a:xfrm>
        </p:spPr>
        <p:txBody>
          <a:bodyPr>
            <a:normAutofit/>
          </a:bodyPr>
          <a:lstStyle/>
          <a:p>
            <a:pPr>
              <a:spcAft>
                <a:spcPts val="600"/>
              </a:spcAft>
              <a:defRPr/>
            </a:pPr>
            <a:r>
              <a:rPr lang="en-US" dirty="0">
                <a:solidFill>
                  <a:prstClr val="black">
                    <a:tint val="75000"/>
                  </a:prstClr>
                </a:solidFill>
              </a:rPr>
              <a:t>05/09/2022</a:t>
            </a:r>
            <a:endParaRPr lang="en-US">
              <a:solidFill>
                <a:prstClr val="black">
                  <a:tint val="75000"/>
                </a:prstClr>
              </a:solidFill>
            </a:endParaRPr>
          </a:p>
        </p:txBody>
      </p:sp>
      <p:sp>
        <p:nvSpPr>
          <p:cNvPr id="28" name="Freeform: Shape 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26017D4F-4308-EC20-F34F-63DA25A057A0}"/>
              </a:ext>
            </a:extLst>
          </p:cNvPr>
          <p:cNvSpPr>
            <a:spLocks noGrp="1"/>
          </p:cNvSpPr>
          <p:nvPr>
            <p:ph type="ftr" sz="quarter" idx="11"/>
          </p:nvPr>
        </p:nvSpPr>
        <p:spPr>
          <a:xfrm>
            <a:off x="6096000" y="6356350"/>
            <a:ext cx="4306958" cy="365125"/>
          </a:xfrm>
        </p:spPr>
        <p:txBody>
          <a:bodyPr>
            <a:normAutofit/>
          </a:bodyPr>
          <a:lstStyle/>
          <a:p>
            <a:pPr algn="l">
              <a:spcAft>
                <a:spcPts val="600"/>
              </a:spcAft>
              <a:defRPr/>
            </a:pPr>
            <a:r>
              <a:rPr lang="en-US" dirty="0">
                <a:solidFill>
                  <a:prstClr val="black">
                    <a:tint val="75000"/>
                  </a:prstClr>
                </a:solidFill>
              </a:rPr>
              <a:t>Domestic Abuse</a:t>
            </a: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E58D915-7C66-08AF-3A85-A919D2FA1EA4}"/>
              </a:ext>
            </a:extLst>
          </p:cNvPr>
          <p:cNvSpPr>
            <a:spLocks noGrp="1"/>
          </p:cNvSpPr>
          <p:nvPr>
            <p:ph type="sldNum" sz="quarter" idx="12"/>
          </p:nvPr>
        </p:nvSpPr>
        <p:spPr>
          <a:xfrm>
            <a:off x="10506330" y="6356350"/>
            <a:ext cx="84747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30</a:t>
            </a:fld>
            <a:endParaRPr lang="en-US">
              <a:solidFill>
                <a:prstClr val="black">
                  <a:tint val="75000"/>
                </a:prstClr>
              </a:solidFill>
            </a:endParaRPr>
          </a:p>
        </p:txBody>
      </p:sp>
    </p:spTree>
    <p:extLst>
      <p:ext uri="{BB962C8B-B14F-4D97-AF65-F5344CB8AC3E}">
        <p14:creationId xmlns:p14="http://schemas.microsoft.com/office/powerpoint/2010/main" val="3828005850"/>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E41E65-1F6C-CF4C-63A6-4762D2013634}"/>
              </a:ext>
            </a:extLst>
          </p:cNvPr>
          <p:cNvSpPr>
            <a:spLocks noGrp="1"/>
          </p:cNvSpPr>
          <p:nvPr>
            <p:ph type="title"/>
          </p:nvPr>
        </p:nvSpPr>
        <p:spPr>
          <a:xfrm>
            <a:off x="838200" y="643467"/>
            <a:ext cx="2951205" cy="5571066"/>
          </a:xfrm>
        </p:spPr>
        <p:txBody>
          <a:bodyPr>
            <a:normAutofit/>
          </a:bodyPr>
          <a:lstStyle/>
          <a:p>
            <a:r>
              <a:rPr lang="en-GB">
                <a:solidFill>
                  <a:srgbClr val="FFFFFF"/>
                </a:solidFill>
              </a:rPr>
              <a:t>Signs of possible Domestic Abuse</a:t>
            </a:r>
          </a:p>
        </p:txBody>
      </p:sp>
      <p:sp>
        <p:nvSpPr>
          <p:cNvPr id="4" name="Date Placeholder 3">
            <a:extLst>
              <a:ext uri="{FF2B5EF4-FFF2-40B4-BE49-F238E27FC236}">
                <a16:creationId xmlns:a16="http://schemas.microsoft.com/office/drawing/2014/main" id="{4ADEA706-C68A-CB7E-3838-A72CE8660066}"/>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a:solidFill>
                  <a:srgbClr val="FFFFFF"/>
                </a:solidFill>
              </a:rPr>
              <a:t>12/09/2022</a:t>
            </a:r>
          </a:p>
        </p:txBody>
      </p:sp>
      <p:sp>
        <p:nvSpPr>
          <p:cNvPr id="5" name="Footer Placeholder 4">
            <a:extLst>
              <a:ext uri="{FF2B5EF4-FFF2-40B4-BE49-F238E27FC236}">
                <a16:creationId xmlns:a16="http://schemas.microsoft.com/office/drawing/2014/main" id="{40704B52-E8DE-AC38-005B-8252C78C7D37}"/>
              </a:ext>
            </a:extLst>
          </p:cNvPr>
          <p:cNvSpPr>
            <a:spLocks noGrp="1"/>
          </p:cNvSpPr>
          <p:nvPr>
            <p:ph type="ftr" sz="quarter" idx="11"/>
          </p:nvPr>
        </p:nvSpPr>
        <p:spPr>
          <a:xfrm>
            <a:off x="5237018" y="6356350"/>
            <a:ext cx="4244607" cy="365125"/>
          </a:xfrm>
        </p:spPr>
        <p:txBody>
          <a:bodyPr>
            <a:normAutofit/>
          </a:bodyPr>
          <a:lstStyle/>
          <a:p>
            <a:pPr algn="l">
              <a:spcAft>
                <a:spcPts val="600"/>
              </a:spcAft>
              <a:defRPr/>
            </a:pPr>
            <a:r>
              <a:rPr lang="en-US" dirty="0">
                <a:solidFill>
                  <a:prstClr val="black">
                    <a:tint val="75000"/>
                  </a:prstClr>
                </a:solidFill>
              </a:rPr>
              <a:t>Signs of Domestic abuse</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8223387-9803-2674-43EF-2E6357841E3A}"/>
              </a:ext>
            </a:extLst>
          </p:cNvPr>
          <p:cNvSpPr>
            <a:spLocks noGrp="1"/>
          </p:cNvSpPr>
          <p:nvPr>
            <p:ph type="sldNum" sz="quarter" idx="12"/>
          </p:nvPr>
        </p:nvSpPr>
        <p:spPr>
          <a:xfrm>
            <a:off x="9664504" y="6356350"/>
            <a:ext cx="168929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31</a:t>
            </a:fld>
            <a:endParaRPr lang="en-US">
              <a:solidFill>
                <a:prstClr val="black">
                  <a:tint val="75000"/>
                </a:prstClr>
              </a:solidFill>
            </a:endParaRPr>
          </a:p>
        </p:txBody>
      </p:sp>
      <p:graphicFrame>
        <p:nvGraphicFramePr>
          <p:cNvPr id="8" name="Content Placeholder 2">
            <a:extLst>
              <a:ext uri="{FF2B5EF4-FFF2-40B4-BE49-F238E27FC236}">
                <a16:creationId xmlns:a16="http://schemas.microsoft.com/office/drawing/2014/main" id="{6A0BDCFD-2D7A-1F26-9C65-06363187350A}"/>
              </a:ext>
            </a:extLst>
          </p:cNvPr>
          <p:cNvGraphicFramePr>
            <a:graphicFrameLocks noGrp="1"/>
          </p:cNvGraphicFramePr>
          <p:nvPr>
            <p:ph idx="1"/>
            <p:extLst>
              <p:ext uri="{D42A27DB-BD31-4B8C-83A1-F6EECF244321}">
                <p14:modId xmlns:p14="http://schemas.microsoft.com/office/powerpoint/2010/main" val="49950744"/>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5174634"/>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5C78EF-6AB2-A3F5-7674-01BA668DE939}"/>
              </a:ext>
            </a:extLst>
          </p:cNvPr>
          <p:cNvSpPr>
            <a:spLocks noGrp="1"/>
          </p:cNvSpPr>
          <p:nvPr>
            <p:ph type="title"/>
          </p:nvPr>
        </p:nvSpPr>
        <p:spPr>
          <a:xfrm>
            <a:off x="838200" y="643467"/>
            <a:ext cx="2951205" cy="5571066"/>
          </a:xfrm>
        </p:spPr>
        <p:txBody>
          <a:bodyPr>
            <a:normAutofit/>
          </a:bodyPr>
          <a:lstStyle/>
          <a:p>
            <a:r>
              <a:rPr lang="en-GB" sz="3700">
                <a:solidFill>
                  <a:srgbClr val="FFFFFF"/>
                </a:solidFill>
              </a:rPr>
              <a:t>Bullying and Cyberbullying</a:t>
            </a:r>
          </a:p>
        </p:txBody>
      </p:sp>
      <p:sp>
        <p:nvSpPr>
          <p:cNvPr id="4" name="Date Placeholder 3">
            <a:extLst>
              <a:ext uri="{FF2B5EF4-FFF2-40B4-BE49-F238E27FC236}">
                <a16:creationId xmlns:a16="http://schemas.microsoft.com/office/drawing/2014/main" id="{FF2B97BB-C78D-0D80-96A3-D8B0D84F7B56}"/>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a:solidFill>
                  <a:srgbClr val="FFFFFF"/>
                </a:solidFill>
              </a:rPr>
              <a:t>05/09/2022</a:t>
            </a:r>
          </a:p>
        </p:txBody>
      </p:sp>
      <p:sp>
        <p:nvSpPr>
          <p:cNvPr id="5" name="Footer Placeholder 4">
            <a:extLst>
              <a:ext uri="{FF2B5EF4-FFF2-40B4-BE49-F238E27FC236}">
                <a16:creationId xmlns:a16="http://schemas.microsoft.com/office/drawing/2014/main" id="{2716B44F-C6C1-FB56-26C5-524B1139F470}"/>
              </a:ext>
            </a:extLst>
          </p:cNvPr>
          <p:cNvSpPr>
            <a:spLocks noGrp="1"/>
          </p:cNvSpPr>
          <p:nvPr>
            <p:ph type="ftr" sz="quarter" idx="11"/>
          </p:nvPr>
        </p:nvSpPr>
        <p:spPr>
          <a:xfrm>
            <a:off x="5237018" y="6356350"/>
            <a:ext cx="4244607" cy="365125"/>
          </a:xfrm>
        </p:spPr>
        <p:txBody>
          <a:bodyPr>
            <a:normAutofit/>
          </a:bodyPr>
          <a:lstStyle/>
          <a:p>
            <a:pPr algn="l">
              <a:spcAft>
                <a:spcPts val="600"/>
              </a:spcAft>
              <a:defRPr/>
            </a:pPr>
            <a:r>
              <a:rPr lang="en-US" dirty="0">
                <a:solidFill>
                  <a:prstClr val="black">
                    <a:tint val="75000"/>
                  </a:prstClr>
                </a:solidFill>
              </a:rPr>
              <a:t>Bullying and Cyberbullying</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893287E-DC64-EAF8-73B0-1EFE2DC1360B}"/>
              </a:ext>
            </a:extLst>
          </p:cNvPr>
          <p:cNvSpPr>
            <a:spLocks noGrp="1"/>
          </p:cNvSpPr>
          <p:nvPr>
            <p:ph type="sldNum" sz="quarter" idx="12"/>
          </p:nvPr>
        </p:nvSpPr>
        <p:spPr>
          <a:xfrm>
            <a:off x="9664504" y="6356350"/>
            <a:ext cx="168929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32</a:t>
            </a:fld>
            <a:endParaRPr lang="en-US">
              <a:solidFill>
                <a:prstClr val="black">
                  <a:tint val="75000"/>
                </a:prstClr>
              </a:solidFill>
            </a:endParaRPr>
          </a:p>
        </p:txBody>
      </p:sp>
      <p:graphicFrame>
        <p:nvGraphicFramePr>
          <p:cNvPr id="8" name="Content Placeholder 2">
            <a:extLst>
              <a:ext uri="{FF2B5EF4-FFF2-40B4-BE49-F238E27FC236}">
                <a16:creationId xmlns:a16="http://schemas.microsoft.com/office/drawing/2014/main" id="{4D5B1CB3-218A-343B-4E10-3D6536AEEF29}"/>
              </a:ext>
            </a:extLst>
          </p:cNvPr>
          <p:cNvGraphicFramePr>
            <a:graphicFrameLocks noGrp="1"/>
          </p:cNvGraphicFramePr>
          <p:nvPr>
            <p:ph idx="1"/>
            <p:extLst>
              <p:ext uri="{D42A27DB-BD31-4B8C-83A1-F6EECF244321}">
                <p14:modId xmlns:p14="http://schemas.microsoft.com/office/powerpoint/2010/main" val="3423036202"/>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557681"/>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9ED7-1727-C478-891D-C2180C308E96}"/>
              </a:ext>
            </a:extLst>
          </p:cNvPr>
          <p:cNvSpPr>
            <a:spLocks noGrp="1"/>
          </p:cNvSpPr>
          <p:nvPr>
            <p:ph type="ctrTitle"/>
          </p:nvPr>
        </p:nvSpPr>
        <p:spPr/>
        <p:txBody>
          <a:bodyPr/>
          <a:lstStyle/>
          <a:p>
            <a:r>
              <a:rPr lang="en-GB" dirty="0"/>
              <a:t>Spiritual Abuse</a:t>
            </a:r>
          </a:p>
        </p:txBody>
      </p:sp>
    </p:spTree>
    <p:extLst>
      <p:ext uri="{BB962C8B-B14F-4D97-AF65-F5344CB8AC3E}">
        <p14:creationId xmlns:p14="http://schemas.microsoft.com/office/powerpoint/2010/main" val="156512693"/>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139E-A0A2-AFA8-F09E-06F102058C64}"/>
              </a:ext>
            </a:extLst>
          </p:cNvPr>
          <p:cNvSpPr>
            <a:spLocks noGrp="1"/>
          </p:cNvSpPr>
          <p:nvPr>
            <p:ph type="title"/>
          </p:nvPr>
        </p:nvSpPr>
        <p:spPr/>
        <p:txBody>
          <a:bodyPr/>
          <a:lstStyle/>
          <a:p>
            <a:r>
              <a:rPr lang="en-GB" dirty="0"/>
              <a:t>Spiritual Abuse</a:t>
            </a:r>
          </a:p>
        </p:txBody>
      </p:sp>
      <p:sp>
        <p:nvSpPr>
          <p:cNvPr id="3" name="Date Placeholder 2">
            <a:extLst>
              <a:ext uri="{FF2B5EF4-FFF2-40B4-BE49-F238E27FC236}">
                <a16:creationId xmlns:a16="http://schemas.microsoft.com/office/drawing/2014/main" id="{7FE8FF94-E87E-9584-1210-24A74DBDCE9B}"/>
              </a:ext>
            </a:extLst>
          </p:cNvPr>
          <p:cNvSpPr>
            <a:spLocks noGrp="1"/>
          </p:cNvSpPr>
          <p:nvPr>
            <p:ph type="dt" sz="half" idx="10"/>
          </p:nvPr>
        </p:nvSpPr>
        <p:spPr/>
        <p:txBody>
          <a:bodyPr/>
          <a:lstStyle/>
          <a:p>
            <a:pPr>
              <a:defRPr/>
            </a:pPr>
            <a:r>
              <a:rPr lang="en-US" dirty="0">
                <a:solidFill>
                  <a:prstClr val="black">
                    <a:tint val="75000"/>
                  </a:prstClr>
                </a:solidFill>
              </a:rPr>
              <a:t>9/3/2024</a:t>
            </a:r>
          </a:p>
        </p:txBody>
      </p:sp>
      <p:sp>
        <p:nvSpPr>
          <p:cNvPr id="4" name="Footer Placeholder 3">
            <a:extLst>
              <a:ext uri="{FF2B5EF4-FFF2-40B4-BE49-F238E27FC236}">
                <a16:creationId xmlns:a16="http://schemas.microsoft.com/office/drawing/2014/main" id="{885F4FE2-1D2D-1F96-FBF1-7A42913037EA}"/>
              </a:ext>
            </a:extLst>
          </p:cNvPr>
          <p:cNvSpPr>
            <a:spLocks noGrp="1"/>
          </p:cNvSpPr>
          <p:nvPr>
            <p:ph type="ftr" sz="quarter" idx="11"/>
          </p:nvPr>
        </p:nvSpPr>
        <p:spPr/>
        <p:txBody>
          <a:bodyPr/>
          <a:lstStyle/>
          <a:p>
            <a:pPr>
              <a:defRPr/>
            </a:pPr>
            <a:r>
              <a:rPr lang="en-US" dirty="0">
                <a:solidFill>
                  <a:prstClr val="black">
                    <a:tint val="75000"/>
                  </a:prstClr>
                </a:solidFill>
              </a:rPr>
              <a:t>Spiritual Abuse</a:t>
            </a:r>
          </a:p>
        </p:txBody>
      </p:sp>
      <p:sp>
        <p:nvSpPr>
          <p:cNvPr id="5" name="Slide Number Placeholder 4">
            <a:extLst>
              <a:ext uri="{FF2B5EF4-FFF2-40B4-BE49-F238E27FC236}">
                <a16:creationId xmlns:a16="http://schemas.microsoft.com/office/drawing/2014/main" id="{F2B16F76-39C6-66A0-037D-8EDBCE3AC72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34</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9B2CC947-A96C-F9F8-1C7A-6DA060C00D1D}"/>
              </a:ext>
            </a:extLst>
          </p:cNvPr>
          <p:cNvSpPr>
            <a:spLocks noGrp="1"/>
          </p:cNvSpPr>
          <p:nvPr>
            <p:ph idx="1"/>
          </p:nvPr>
        </p:nvSpPr>
        <p:spPr>
          <a:xfrm>
            <a:off x="838200" y="1920824"/>
            <a:ext cx="10515600" cy="3859742"/>
          </a:xfrm>
        </p:spPr>
        <p:txBody>
          <a:bodyPr/>
          <a:lstStyle/>
          <a:p>
            <a:r>
              <a:rPr lang="en-GB" dirty="0"/>
              <a:t>Spiritual abuse is when someone uses religious or spiritual beliefs to control, manipulate, domineer, bully or hurt another person as a means </a:t>
            </a:r>
            <a:r>
              <a:rPr lang="en-GB"/>
              <a:t>of maintaining his own power and control. </a:t>
            </a:r>
            <a:r>
              <a:rPr lang="en-GB" dirty="0"/>
              <a:t>It can take place in a personal relationship or within a spiritual organization.</a:t>
            </a:r>
          </a:p>
          <a:p>
            <a:r>
              <a:rPr lang="en-GB" dirty="0"/>
              <a:t>Spiritual abuse can happen in any religious group and can be part of domestic violence, child abuse or elder abuse. The victim of spiritual abuse may not be aware that they are being abused.</a:t>
            </a:r>
          </a:p>
        </p:txBody>
      </p:sp>
    </p:spTree>
    <p:extLst>
      <p:ext uri="{BB962C8B-B14F-4D97-AF65-F5344CB8AC3E}">
        <p14:creationId xmlns:p14="http://schemas.microsoft.com/office/powerpoint/2010/main" val="1425640498"/>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C33EEF-0FAF-535D-AB7B-26421B665E91}"/>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kern="1200">
                <a:solidFill>
                  <a:srgbClr val="FFFFFF"/>
                </a:solidFill>
                <a:latin typeface="+mj-lt"/>
                <a:ea typeface="+mj-ea"/>
                <a:cs typeface="+mj-cs"/>
              </a:rPr>
              <a:t>Examples of Spiritual Abuse include :-</a:t>
            </a:r>
          </a:p>
        </p:txBody>
      </p:sp>
      <p:sp>
        <p:nvSpPr>
          <p:cNvPr id="21" name="Rectangle: Rounded Corners 2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50DDD6BC-13C7-4C41-4959-4A0316D99CF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srgbClr val="FFFFFF"/>
                </a:solidFill>
              </a:rPr>
              <a:t>9/3/2024</a:t>
            </a:r>
          </a:p>
        </p:txBody>
      </p:sp>
      <p:sp>
        <p:nvSpPr>
          <p:cNvPr id="4" name="Footer Placeholder 3">
            <a:extLst>
              <a:ext uri="{FF2B5EF4-FFF2-40B4-BE49-F238E27FC236}">
                <a16:creationId xmlns:a16="http://schemas.microsoft.com/office/drawing/2014/main" id="{0519F1B4-3059-C95F-89DE-615CB27166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cap="none" spc="0" baseline="0">
                <a:solidFill>
                  <a:srgbClr val="FFFFFF"/>
                </a:solidFill>
                <a:latin typeface="+mn-lt"/>
                <a:ea typeface="+mn-ea"/>
                <a:cs typeface="+mn-cs"/>
              </a:rPr>
              <a:t>Spiritual abuse examples</a:t>
            </a:r>
          </a:p>
        </p:txBody>
      </p:sp>
      <p:sp>
        <p:nvSpPr>
          <p:cNvPr id="5" name="Slide Number Placeholder 4">
            <a:extLst>
              <a:ext uri="{FF2B5EF4-FFF2-40B4-BE49-F238E27FC236}">
                <a16:creationId xmlns:a16="http://schemas.microsoft.com/office/drawing/2014/main" id="{EB0F8FBD-E586-9D58-6280-8B7E6248545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srgbClr val="FFFFFF"/>
                </a:solidFill>
              </a:rPr>
              <a:pPr>
                <a:spcAft>
                  <a:spcPts val="600"/>
                </a:spcAft>
                <a:defRPr/>
              </a:pPr>
              <a:t>35</a:t>
            </a:fld>
            <a:endParaRPr lang="en-US">
              <a:solidFill>
                <a:srgbClr val="FFFFFF"/>
              </a:solidFill>
            </a:endParaRPr>
          </a:p>
        </p:txBody>
      </p:sp>
      <p:graphicFrame>
        <p:nvGraphicFramePr>
          <p:cNvPr id="10" name="Content Placeholder 5">
            <a:extLst>
              <a:ext uri="{FF2B5EF4-FFF2-40B4-BE49-F238E27FC236}">
                <a16:creationId xmlns:a16="http://schemas.microsoft.com/office/drawing/2014/main" id="{61F4A266-6662-82F3-F5EB-04DDC718B55B}"/>
              </a:ext>
            </a:extLst>
          </p:cNvPr>
          <p:cNvGraphicFramePr>
            <a:graphicFrameLocks noGrp="1"/>
          </p:cNvGraphicFramePr>
          <p:nvPr>
            <p:ph idx="1"/>
            <p:extLst>
              <p:ext uri="{D42A27DB-BD31-4B8C-83A1-F6EECF244321}">
                <p14:modId xmlns:p14="http://schemas.microsoft.com/office/powerpoint/2010/main" val="331028444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715998"/>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6BAA3F-AC0E-E8C9-ABF7-D969DE2C4CB7}"/>
              </a:ext>
            </a:extLst>
          </p:cNvPr>
          <p:cNvSpPr>
            <a:spLocks noGrp="1"/>
          </p:cNvSpPr>
          <p:nvPr>
            <p:ph type="title"/>
          </p:nvPr>
        </p:nvSpPr>
        <p:spPr>
          <a:xfrm>
            <a:off x="838200" y="459863"/>
            <a:ext cx="10515600" cy="1004594"/>
          </a:xfrm>
        </p:spPr>
        <p:txBody>
          <a:bodyPr>
            <a:normAutofit/>
          </a:bodyPr>
          <a:lstStyle/>
          <a:p>
            <a:r>
              <a:rPr lang="en-GB">
                <a:solidFill>
                  <a:srgbClr val="FFFFFF"/>
                </a:solidFill>
              </a:rPr>
              <a:t>Grooming</a:t>
            </a:r>
          </a:p>
        </p:txBody>
      </p:sp>
      <p:sp>
        <p:nvSpPr>
          <p:cNvPr id="14" name="Rectangle: Rounded Corners 1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6FBC1542-1CD6-55CD-73B2-BCDF27466524}"/>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a:solidFill>
                  <a:srgbClr val="FFFFFF"/>
                </a:solidFill>
              </a:rPr>
              <a:t>05/09/2022</a:t>
            </a:r>
          </a:p>
        </p:txBody>
      </p:sp>
      <p:sp>
        <p:nvSpPr>
          <p:cNvPr id="5" name="Footer Placeholder 4">
            <a:extLst>
              <a:ext uri="{FF2B5EF4-FFF2-40B4-BE49-F238E27FC236}">
                <a16:creationId xmlns:a16="http://schemas.microsoft.com/office/drawing/2014/main" id="{B8906F61-D18D-91A7-2362-2DF8C02B0395}"/>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solidFill>
                  <a:srgbClr val="FFFFFF"/>
                </a:solidFill>
              </a:rPr>
              <a:t>Grooming</a:t>
            </a:r>
          </a:p>
        </p:txBody>
      </p:sp>
      <p:sp>
        <p:nvSpPr>
          <p:cNvPr id="6" name="Slide Number Placeholder 5">
            <a:extLst>
              <a:ext uri="{FF2B5EF4-FFF2-40B4-BE49-F238E27FC236}">
                <a16:creationId xmlns:a16="http://schemas.microsoft.com/office/drawing/2014/main" id="{C5AC18F9-B53D-DC2E-F647-739408EC5CD7}"/>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FFFFFF"/>
                </a:solidFill>
              </a:rPr>
              <a:pPr>
                <a:spcAft>
                  <a:spcPts val="600"/>
                </a:spcAft>
                <a:defRPr/>
              </a:pPr>
              <a:t>36</a:t>
            </a:fld>
            <a:endParaRPr lang="en-US">
              <a:solidFill>
                <a:srgbClr val="FFFFFF"/>
              </a:solidFill>
            </a:endParaRPr>
          </a:p>
        </p:txBody>
      </p:sp>
      <p:graphicFrame>
        <p:nvGraphicFramePr>
          <p:cNvPr id="8" name="Content Placeholder 2">
            <a:extLst>
              <a:ext uri="{FF2B5EF4-FFF2-40B4-BE49-F238E27FC236}">
                <a16:creationId xmlns:a16="http://schemas.microsoft.com/office/drawing/2014/main" id="{BB3237BD-1678-A3A9-DDDB-EB112E810BF6}"/>
              </a:ext>
            </a:extLst>
          </p:cNvPr>
          <p:cNvGraphicFramePr>
            <a:graphicFrameLocks noGrp="1"/>
          </p:cNvGraphicFramePr>
          <p:nvPr>
            <p:ph idx="1"/>
            <p:extLst>
              <p:ext uri="{D42A27DB-BD31-4B8C-83A1-F6EECF244321}">
                <p14:modId xmlns:p14="http://schemas.microsoft.com/office/powerpoint/2010/main" val="131040296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031063"/>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41AD3A-D9CF-AAF6-3FF0-243AF0D91C81}"/>
              </a:ext>
            </a:extLst>
          </p:cNvPr>
          <p:cNvSpPr>
            <a:spLocks noGrp="1"/>
          </p:cNvSpPr>
          <p:nvPr>
            <p:ph type="title"/>
          </p:nvPr>
        </p:nvSpPr>
        <p:spPr>
          <a:xfrm>
            <a:off x="838200" y="643467"/>
            <a:ext cx="2951205" cy="5571066"/>
          </a:xfrm>
        </p:spPr>
        <p:txBody>
          <a:bodyPr>
            <a:normAutofit/>
          </a:bodyPr>
          <a:lstStyle/>
          <a:p>
            <a:r>
              <a:rPr lang="en-GB">
                <a:solidFill>
                  <a:srgbClr val="FFFFFF"/>
                </a:solidFill>
              </a:rPr>
              <a:t>Harmful Sexual Behaviour</a:t>
            </a:r>
          </a:p>
        </p:txBody>
      </p:sp>
      <p:sp>
        <p:nvSpPr>
          <p:cNvPr id="16" name="Rectangle: Rounded Corners 15">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0760C618-11EB-4D91-4062-759863BC449B}"/>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a:solidFill>
                  <a:srgbClr val="FFFFFF"/>
                </a:solidFill>
              </a:rPr>
              <a:t>05/09/2022</a:t>
            </a:r>
          </a:p>
        </p:txBody>
      </p:sp>
      <p:sp>
        <p:nvSpPr>
          <p:cNvPr id="5" name="Footer Placeholder 4">
            <a:extLst>
              <a:ext uri="{FF2B5EF4-FFF2-40B4-BE49-F238E27FC236}">
                <a16:creationId xmlns:a16="http://schemas.microsoft.com/office/drawing/2014/main" id="{1D2BF369-16A7-1EAA-265C-FB8363A5209B}"/>
              </a:ext>
            </a:extLst>
          </p:cNvPr>
          <p:cNvSpPr>
            <a:spLocks noGrp="1"/>
          </p:cNvSpPr>
          <p:nvPr>
            <p:ph type="ftr" sz="quarter" idx="11"/>
          </p:nvPr>
        </p:nvSpPr>
        <p:spPr>
          <a:xfrm>
            <a:off x="5410199" y="6356350"/>
            <a:ext cx="2743200" cy="365125"/>
          </a:xfrm>
        </p:spPr>
        <p:txBody>
          <a:bodyPr>
            <a:normAutofit/>
          </a:bodyPr>
          <a:lstStyle/>
          <a:p>
            <a:pPr algn="l">
              <a:spcAft>
                <a:spcPts val="600"/>
              </a:spcAft>
              <a:defRPr/>
            </a:pPr>
            <a:r>
              <a:rPr lang="en-US">
                <a:solidFill>
                  <a:srgbClr val="FFFFFF"/>
                </a:solidFill>
              </a:rPr>
              <a:t>Harmful Sexual Behavior</a:t>
            </a:r>
          </a:p>
        </p:txBody>
      </p:sp>
      <p:sp>
        <p:nvSpPr>
          <p:cNvPr id="6" name="Slide Number Placeholder 5">
            <a:extLst>
              <a:ext uri="{FF2B5EF4-FFF2-40B4-BE49-F238E27FC236}">
                <a16:creationId xmlns:a16="http://schemas.microsoft.com/office/drawing/2014/main" id="{03632BB4-277A-CCD3-401D-35883F08A1DD}"/>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FFFFFF"/>
                </a:solidFill>
              </a:rPr>
              <a:pPr>
                <a:spcAft>
                  <a:spcPts val="600"/>
                </a:spcAft>
                <a:defRPr/>
              </a:pPr>
              <a:t>37</a:t>
            </a:fld>
            <a:endParaRPr lang="en-US">
              <a:solidFill>
                <a:srgbClr val="FFFFFF"/>
              </a:solidFill>
            </a:endParaRPr>
          </a:p>
        </p:txBody>
      </p:sp>
      <p:graphicFrame>
        <p:nvGraphicFramePr>
          <p:cNvPr id="8" name="Content Placeholder 2">
            <a:extLst>
              <a:ext uri="{FF2B5EF4-FFF2-40B4-BE49-F238E27FC236}">
                <a16:creationId xmlns:a16="http://schemas.microsoft.com/office/drawing/2014/main" id="{71FCE8FF-7598-9C20-BFAA-5A8455898E70}"/>
              </a:ext>
            </a:extLst>
          </p:cNvPr>
          <p:cNvGraphicFramePr>
            <a:graphicFrameLocks noGrp="1"/>
          </p:cNvGraphicFramePr>
          <p:nvPr>
            <p:ph idx="1"/>
            <p:extLst>
              <p:ext uri="{D42A27DB-BD31-4B8C-83A1-F6EECF244321}">
                <p14:modId xmlns:p14="http://schemas.microsoft.com/office/powerpoint/2010/main" val="2147744832"/>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002910"/>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5AB83C82-30AD-4DF2-A9AD-CE1547FDE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534C983-6220-F790-45EF-331732F166FA}"/>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rgbClr val="FFFFFF"/>
                </a:solidFill>
                <a:latin typeface="+mj-lt"/>
                <a:ea typeface="+mj-ea"/>
                <a:cs typeface="+mj-cs"/>
              </a:rPr>
              <a:t>Child Trafficking</a:t>
            </a:r>
          </a:p>
        </p:txBody>
      </p:sp>
      <p:sp>
        <p:nvSpPr>
          <p:cNvPr id="5" name="Footer Placeholder 4">
            <a:extLst>
              <a:ext uri="{FF2B5EF4-FFF2-40B4-BE49-F238E27FC236}">
                <a16:creationId xmlns:a16="http://schemas.microsoft.com/office/drawing/2014/main" id="{D567D061-ED95-C94B-DE75-E8E2382AEF55}"/>
              </a:ext>
            </a:extLst>
          </p:cNvPr>
          <p:cNvSpPr>
            <a:spLocks noGrp="1"/>
          </p:cNvSpPr>
          <p:nvPr>
            <p:ph type="ftr" sz="quarter" idx="11"/>
          </p:nvPr>
        </p:nvSpPr>
        <p:spPr>
          <a:xfrm>
            <a:off x="695542" y="6356350"/>
            <a:ext cx="3876457" cy="365125"/>
          </a:xfrm>
        </p:spPr>
        <p:txBody>
          <a:bodyPr vert="horz" lIns="91440" tIns="45720" rIns="91440" bIns="45720" rtlCol="0" anchor="ctr">
            <a:normAutofit/>
          </a:bodyPr>
          <a:lstStyle/>
          <a:p>
            <a:pPr algn="l">
              <a:spcAft>
                <a:spcPts val="600"/>
              </a:spcAft>
              <a:defRPr/>
            </a:pPr>
            <a:r>
              <a:rPr lang="en-US" kern="1200" cap="none" spc="0" baseline="0">
                <a:solidFill>
                  <a:prstClr val="black">
                    <a:tint val="75000"/>
                  </a:prstClr>
                </a:solidFill>
                <a:latin typeface="+mn-lt"/>
                <a:ea typeface="+mn-ea"/>
                <a:cs typeface="+mn-cs"/>
              </a:rPr>
              <a:t>Child trafficking detail</a:t>
            </a:r>
          </a:p>
        </p:txBody>
      </p:sp>
      <p:sp>
        <p:nvSpPr>
          <p:cNvPr id="4" name="Date Placeholder 3">
            <a:extLst>
              <a:ext uri="{FF2B5EF4-FFF2-40B4-BE49-F238E27FC236}">
                <a16:creationId xmlns:a16="http://schemas.microsoft.com/office/drawing/2014/main" id="{BA454D58-7F2E-DCDD-4DCA-6388E24A1C02}"/>
              </a:ext>
            </a:extLst>
          </p:cNvPr>
          <p:cNvSpPr>
            <a:spLocks noGrp="1"/>
          </p:cNvSpPr>
          <p:nvPr>
            <p:ph type="dt" sz="half" idx="10"/>
          </p:nvPr>
        </p:nvSpPr>
        <p:spPr>
          <a:xfrm>
            <a:off x="7724246" y="6356350"/>
            <a:ext cx="2519684" cy="365125"/>
          </a:xfrm>
        </p:spPr>
        <p:txBody>
          <a:bodyPr vert="horz" lIns="91440" tIns="45720" rIns="91440" bIns="45720" rtlCol="0" anchor="ctr">
            <a:normAutofit/>
          </a:bodyPr>
          <a:lstStyle/>
          <a:p>
            <a:pPr>
              <a:spcAft>
                <a:spcPts val="600"/>
              </a:spcAft>
              <a:defRPr/>
            </a:pPr>
            <a:r>
              <a:rPr lang="en-US" dirty="0">
                <a:solidFill>
                  <a:prstClr val="black">
                    <a:tint val="75000"/>
                  </a:prstClr>
                </a:solidFill>
              </a:rPr>
              <a:t>05/09/2022</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50D35A7-7D98-6A64-5F69-D91786532C0E}"/>
              </a:ext>
            </a:extLst>
          </p:cNvPr>
          <p:cNvSpPr>
            <a:spLocks noGrp="1"/>
          </p:cNvSpPr>
          <p:nvPr>
            <p:ph type="sldNum" sz="quarter" idx="12"/>
          </p:nvPr>
        </p:nvSpPr>
        <p:spPr>
          <a:xfrm>
            <a:off x="10467444" y="6356350"/>
            <a:ext cx="88635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38</a:t>
            </a:fld>
            <a:endParaRPr lang="en-US">
              <a:solidFill>
                <a:prstClr val="black">
                  <a:tint val="75000"/>
                </a:prstClr>
              </a:solidFill>
            </a:endParaRPr>
          </a:p>
        </p:txBody>
      </p:sp>
      <p:sp>
        <p:nvSpPr>
          <p:cNvPr id="22" name="Arc 2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253665"/>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13">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5">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17">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E2DF59F7-6E84-05C0-1481-A3D8ADEE86CB}"/>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kern="1200">
                <a:solidFill>
                  <a:srgbClr val="FFFFFF"/>
                </a:solidFill>
                <a:latin typeface="+mj-lt"/>
                <a:ea typeface="+mj-ea"/>
                <a:cs typeface="+mj-cs"/>
              </a:rPr>
              <a:t>Child Trafficking</a:t>
            </a:r>
          </a:p>
        </p:txBody>
      </p:sp>
      <p:sp>
        <p:nvSpPr>
          <p:cNvPr id="25" name="Rectangle: Rounded Corners 19">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24047F19-420E-A999-ACE0-4E4B1593AA0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dirty="0">
                <a:solidFill>
                  <a:srgbClr val="FFFFFF"/>
                </a:solidFill>
              </a:rPr>
              <a:t>05/09/2022</a:t>
            </a:r>
          </a:p>
        </p:txBody>
      </p:sp>
      <p:sp>
        <p:nvSpPr>
          <p:cNvPr id="5" name="Footer Placeholder 4">
            <a:extLst>
              <a:ext uri="{FF2B5EF4-FFF2-40B4-BE49-F238E27FC236}">
                <a16:creationId xmlns:a16="http://schemas.microsoft.com/office/drawing/2014/main" id="{36D1F480-1BBD-0D7D-843B-53888EADECC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dirty="0">
                <a:solidFill>
                  <a:srgbClr val="FFFFFF"/>
                </a:solidFill>
              </a:rPr>
              <a:t>Child trafficking</a:t>
            </a:r>
            <a:endParaRPr lang="en-US" kern="1200" cap="none" spc="0" baseline="0" dirty="0">
              <a:solidFill>
                <a:srgbClr val="FFFFFF"/>
              </a:solidFill>
              <a:latin typeface="+mn-lt"/>
              <a:ea typeface="+mn-ea"/>
              <a:cs typeface="+mn-cs"/>
            </a:endParaRPr>
          </a:p>
        </p:txBody>
      </p:sp>
      <p:sp>
        <p:nvSpPr>
          <p:cNvPr id="6" name="Slide Number Placeholder 5">
            <a:extLst>
              <a:ext uri="{FF2B5EF4-FFF2-40B4-BE49-F238E27FC236}">
                <a16:creationId xmlns:a16="http://schemas.microsoft.com/office/drawing/2014/main" id="{03A05EAA-8B62-7184-AD5B-55FE85A8E35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srgbClr val="FFFFFF"/>
                </a:solidFill>
              </a:rPr>
              <a:pPr>
                <a:spcAft>
                  <a:spcPts val="600"/>
                </a:spcAft>
                <a:defRPr/>
              </a:pPr>
              <a:t>39</a:t>
            </a:fld>
            <a:endParaRPr lang="en-US">
              <a:solidFill>
                <a:srgbClr val="FFFFFF"/>
              </a:solidFill>
            </a:endParaRPr>
          </a:p>
        </p:txBody>
      </p:sp>
      <p:graphicFrame>
        <p:nvGraphicFramePr>
          <p:cNvPr id="26" name="Content Placeholder 7">
            <a:extLst>
              <a:ext uri="{FF2B5EF4-FFF2-40B4-BE49-F238E27FC236}">
                <a16:creationId xmlns:a16="http://schemas.microsoft.com/office/drawing/2014/main" id="{ED05B4EF-D7E8-B6E4-F358-290607F32712}"/>
              </a:ext>
            </a:extLst>
          </p:cNvPr>
          <p:cNvGraphicFramePr>
            <a:graphicFrameLocks noGrp="1"/>
          </p:cNvGraphicFramePr>
          <p:nvPr>
            <p:ph idx="1"/>
            <p:extLst>
              <p:ext uri="{D42A27DB-BD31-4B8C-83A1-F6EECF244321}">
                <p14:modId xmlns:p14="http://schemas.microsoft.com/office/powerpoint/2010/main" val="217887223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25556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4664A20-47C5-294E-9E16-72CA2A051A34}"/>
              </a:ext>
            </a:extLst>
          </p:cNvPr>
          <p:cNvSpPr>
            <a:spLocks noGrp="1"/>
          </p:cNvSpPr>
          <p:nvPr>
            <p:ph type="title"/>
          </p:nvPr>
        </p:nvSpPr>
        <p:spPr/>
        <p:txBody>
          <a:bodyPr/>
          <a:lstStyle/>
          <a:p>
            <a:r>
              <a:rPr lang="en-GB" dirty="0"/>
              <a:t>Learn at your pace!</a:t>
            </a:r>
          </a:p>
        </p:txBody>
      </p:sp>
      <p:sp>
        <p:nvSpPr>
          <p:cNvPr id="10" name="Content Placeholder 9">
            <a:extLst>
              <a:ext uri="{FF2B5EF4-FFF2-40B4-BE49-F238E27FC236}">
                <a16:creationId xmlns:a16="http://schemas.microsoft.com/office/drawing/2014/main" id="{6F3CCE55-03B7-717A-418C-44B610B2A55D}"/>
              </a:ext>
            </a:extLst>
          </p:cNvPr>
          <p:cNvSpPr>
            <a:spLocks noGrp="1"/>
          </p:cNvSpPr>
          <p:nvPr>
            <p:ph idx="1"/>
          </p:nvPr>
        </p:nvSpPr>
        <p:spPr/>
        <p:txBody>
          <a:bodyPr/>
          <a:lstStyle/>
          <a:p>
            <a:pPr algn="ctr"/>
            <a:r>
              <a:rPr lang="en-GB" dirty="0"/>
              <a:t>During this presentation we will be looking at topics that some people may find difficult or distressing. If you feel the need to stop and have a break or you need to step out of the room for a minute that is fine. </a:t>
            </a:r>
          </a:p>
        </p:txBody>
      </p:sp>
      <p:sp>
        <p:nvSpPr>
          <p:cNvPr id="6" name="Date Placeholder 5">
            <a:extLst>
              <a:ext uri="{FF2B5EF4-FFF2-40B4-BE49-F238E27FC236}">
                <a16:creationId xmlns:a16="http://schemas.microsoft.com/office/drawing/2014/main" id="{CA7CDC75-AC0E-7583-C52B-A7A3B641BA02}"/>
              </a:ext>
            </a:extLst>
          </p:cNvPr>
          <p:cNvSpPr>
            <a:spLocks noGrp="1"/>
          </p:cNvSpPr>
          <p:nvPr>
            <p:ph type="dt" sz="half" idx="10"/>
          </p:nvPr>
        </p:nvSpPr>
        <p:spPr/>
        <p:txBody>
          <a:bodyPr/>
          <a:lstStyle/>
          <a:p>
            <a:pPr>
              <a:defRPr/>
            </a:pPr>
            <a:r>
              <a:rPr lang="en-US" dirty="0">
                <a:solidFill>
                  <a:prstClr val="black">
                    <a:tint val="75000"/>
                  </a:prstClr>
                </a:solidFill>
              </a:rPr>
              <a:t>05/09/2022</a:t>
            </a:r>
          </a:p>
        </p:txBody>
      </p:sp>
      <p:sp>
        <p:nvSpPr>
          <p:cNvPr id="7" name="Footer Placeholder 6">
            <a:extLst>
              <a:ext uri="{FF2B5EF4-FFF2-40B4-BE49-F238E27FC236}">
                <a16:creationId xmlns:a16="http://schemas.microsoft.com/office/drawing/2014/main" id="{B8977D84-ABDF-CB76-F758-7D437FAA9F23}"/>
              </a:ext>
            </a:extLst>
          </p:cNvPr>
          <p:cNvSpPr>
            <a:spLocks noGrp="1"/>
          </p:cNvSpPr>
          <p:nvPr>
            <p:ph type="ftr" sz="quarter" idx="11"/>
          </p:nvPr>
        </p:nvSpPr>
        <p:spPr/>
        <p:txBody>
          <a:bodyPr/>
          <a:lstStyle/>
          <a:p>
            <a:pPr>
              <a:defRPr/>
            </a:pPr>
            <a:r>
              <a:rPr lang="en-US" dirty="0">
                <a:solidFill>
                  <a:prstClr val="black">
                    <a:tint val="75000"/>
                  </a:prstClr>
                </a:solidFill>
              </a:rPr>
              <a:t>Learn at your pace</a:t>
            </a:r>
          </a:p>
        </p:txBody>
      </p:sp>
      <p:sp>
        <p:nvSpPr>
          <p:cNvPr id="8" name="Slide Number Placeholder 7">
            <a:extLst>
              <a:ext uri="{FF2B5EF4-FFF2-40B4-BE49-F238E27FC236}">
                <a16:creationId xmlns:a16="http://schemas.microsoft.com/office/drawing/2014/main" id="{439CAA53-D7F7-2353-2B05-DE001C24492D}"/>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787927223"/>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70877A-94FF-798D-982F-17FBA493B238}"/>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Signs that a child may be a victim of trafficking</a:t>
            </a:r>
          </a:p>
        </p:txBody>
      </p:sp>
      <p:sp>
        <p:nvSpPr>
          <p:cNvPr id="45" name="Content Placeholder 5">
            <a:extLst>
              <a:ext uri="{FF2B5EF4-FFF2-40B4-BE49-F238E27FC236}">
                <a16:creationId xmlns:a16="http://schemas.microsoft.com/office/drawing/2014/main" id="{4E69FB67-0917-9CCC-7421-CD3EF67C731F}"/>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000" dirty="0"/>
              <a:t>Signs may Include :-</a:t>
            </a:r>
          </a:p>
          <a:p>
            <a:r>
              <a:rPr lang="en-US" sz="2000" dirty="0"/>
              <a:t>Appear generally, physically and emotionally neglected.</a:t>
            </a:r>
          </a:p>
          <a:p>
            <a:r>
              <a:rPr lang="en-US" sz="2000" dirty="0"/>
              <a:t>Move location frequently</a:t>
            </a:r>
          </a:p>
          <a:p>
            <a:r>
              <a:rPr lang="en-US" sz="2000" dirty="0"/>
              <a:t>Are not registered with a GP, Nursery or School.</a:t>
            </a:r>
          </a:p>
          <a:p>
            <a:r>
              <a:rPr lang="en-US" sz="2000" dirty="0"/>
              <a:t>Look malnourished.</a:t>
            </a:r>
          </a:p>
          <a:p>
            <a:r>
              <a:rPr lang="en-US" sz="2000" dirty="0"/>
              <a:t>Have old or serious untreated injuries</a:t>
            </a:r>
          </a:p>
          <a:p>
            <a:r>
              <a:rPr lang="en-US" sz="2000" dirty="0"/>
              <a:t>Have vague or inconsistent explanation of where they live.</a:t>
            </a:r>
          </a:p>
          <a:p>
            <a:r>
              <a:rPr lang="en-US" sz="2000" dirty="0"/>
              <a:t>May appear very withdrawn.</a:t>
            </a:r>
          </a:p>
          <a:p>
            <a:r>
              <a:rPr lang="en-US" sz="2000" dirty="0"/>
              <a:t>Appear unrelated to those presenting as their parents / </a:t>
            </a:r>
            <a:r>
              <a:rPr lang="en-US" sz="2000" dirty="0" err="1"/>
              <a:t>carers</a:t>
            </a:r>
            <a:r>
              <a:rPr lang="en-US" sz="2000" dirty="0"/>
              <a:t>.</a:t>
            </a:r>
          </a:p>
          <a:p>
            <a:r>
              <a:rPr lang="en-US" sz="2000" dirty="0"/>
              <a:t>Have strange interactions with people they are with – watch for non-verbal communication and body language.</a:t>
            </a:r>
          </a:p>
        </p:txBody>
      </p:sp>
      <p:sp>
        <p:nvSpPr>
          <p:cNvPr id="3" name="Date Placeholder 2">
            <a:extLst>
              <a:ext uri="{FF2B5EF4-FFF2-40B4-BE49-F238E27FC236}">
                <a16:creationId xmlns:a16="http://schemas.microsoft.com/office/drawing/2014/main" id="{2AEC678E-296C-6C8B-64CD-3D3028BF9C8D}"/>
              </a:ext>
            </a:extLst>
          </p:cNvPr>
          <p:cNvSpPr>
            <a:spLocks noGrp="1"/>
          </p:cNvSpPr>
          <p:nvPr>
            <p:ph type="dt" sz="half" idx="10"/>
          </p:nvPr>
        </p:nvSpPr>
        <p:spPr>
          <a:xfrm>
            <a:off x="838200" y="6356350"/>
            <a:ext cx="1639957" cy="365125"/>
          </a:xfrm>
        </p:spPr>
        <p:txBody>
          <a:bodyPr vert="horz" lIns="91440" tIns="45720" rIns="91440" bIns="45720" rtlCol="0" anchor="ctr">
            <a:normAutofit/>
          </a:bodyPr>
          <a:lstStyle/>
          <a:p>
            <a:pPr>
              <a:spcAft>
                <a:spcPts val="600"/>
              </a:spcAft>
              <a:defRPr/>
            </a:pPr>
            <a:r>
              <a:rPr lang="en-US" dirty="0">
                <a:solidFill>
                  <a:srgbClr val="FFFFFF"/>
                </a:solidFill>
              </a:rPr>
              <a:t>05/09/2022</a:t>
            </a:r>
          </a:p>
        </p:txBody>
      </p:sp>
      <p:sp>
        <p:nvSpPr>
          <p:cNvPr id="4" name="Footer Placeholder 3">
            <a:extLst>
              <a:ext uri="{FF2B5EF4-FFF2-40B4-BE49-F238E27FC236}">
                <a16:creationId xmlns:a16="http://schemas.microsoft.com/office/drawing/2014/main" id="{759D988F-9511-2B24-83DA-4C297680DFAF}"/>
              </a:ext>
            </a:extLst>
          </p:cNvPr>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defRPr/>
            </a:pPr>
            <a:r>
              <a:rPr lang="en-US" kern="1200" cap="none" spc="0" baseline="0">
                <a:solidFill>
                  <a:prstClr val="black">
                    <a:tint val="75000"/>
                  </a:prstClr>
                </a:solidFill>
                <a:latin typeface="+mn-lt"/>
                <a:ea typeface="+mn-ea"/>
                <a:cs typeface="+mn-cs"/>
              </a:rPr>
              <a:t>Signs of trafficking</a:t>
            </a:r>
          </a:p>
        </p:txBody>
      </p:sp>
      <p:sp>
        <p:nvSpPr>
          <p:cNvPr id="5" name="Slide Number Placeholder 4">
            <a:extLst>
              <a:ext uri="{FF2B5EF4-FFF2-40B4-BE49-F238E27FC236}">
                <a16:creationId xmlns:a16="http://schemas.microsoft.com/office/drawing/2014/main" id="{653CC689-3798-FCBE-C35B-A949BC3E5A43}"/>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40</a:t>
            </a:fld>
            <a:endParaRPr lang="en-US">
              <a:solidFill>
                <a:prstClr val="black">
                  <a:tint val="75000"/>
                </a:prstClr>
              </a:solidFill>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381013"/>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823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9910"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29605"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785759"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Arc 27">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568884"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821EC369-969A-7A91-F0AD-DCC8520174C7}"/>
              </a:ext>
            </a:extLst>
          </p:cNvPr>
          <p:cNvSpPr>
            <a:spLocks noGrp="1"/>
          </p:cNvSpPr>
          <p:nvPr>
            <p:ph type="title"/>
          </p:nvPr>
        </p:nvSpPr>
        <p:spPr>
          <a:xfrm>
            <a:off x="644561" y="2744662"/>
            <a:ext cx="6589707" cy="2387600"/>
          </a:xfrm>
        </p:spPr>
        <p:txBody>
          <a:bodyPr vert="horz" lIns="91440" tIns="45720" rIns="91440" bIns="45720" rtlCol="0" anchor="b">
            <a:normAutofit/>
          </a:bodyPr>
          <a:lstStyle/>
          <a:p>
            <a:pPr algn="l"/>
            <a:r>
              <a:rPr lang="en-US" sz="5100" kern="1200" dirty="0">
                <a:solidFill>
                  <a:srgbClr val="FFFFFF"/>
                </a:solidFill>
                <a:latin typeface="+mj-lt"/>
                <a:ea typeface="+mj-ea"/>
                <a:cs typeface="+mj-cs"/>
              </a:rPr>
              <a:t>What to do if you suspect a child is a victim of trafficking?</a:t>
            </a:r>
          </a:p>
        </p:txBody>
      </p:sp>
      <p:sp>
        <p:nvSpPr>
          <p:cNvPr id="30" name="Freeform: Shape 2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49"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B7B0F2B8-0D5E-2F6A-AD24-EDAF9350B706}"/>
              </a:ext>
            </a:extLst>
          </p:cNvPr>
          <p:cNvSpPr>
            <a:spLocks noGrp="1"/>
          </p:cNvSpPr>
          <p:nvPr>
            <p:ph type="dt" sz="half" idx="4294967295"/>
          </p:nvPr>
        </p:nvSpPr>
        <p:spPr>
          <a:xfrm>
            <a:off x="838200" y="6356350"/>
            <a:ext cx="2489861" cy="365125"/>
          </a:xfrm>
        </p:spPr>
        <p:txBody>
          <a:bodyPr vert="horz" lIns="91440" tIns="45720" rIns="91440" bIns="45720" rtlCol="0" anchor="ctr">
            <a:normAutofit/>
          </a:bodyPr>
          <a:lstStyle/>
          <a:p>
            <a:pPr>
              <a:spcAft>
                <a:spcPts val="600"/>
              </a:spcAft>
              <a:defRPr/>
            </a:pPr>
            <a:r>
              <a:rPr lang="en-US">
                <a:solidFill>
                  <a:srgbClr val="FFFFFF"/>
                </a:solidFill>
              </a:rPr>
              <a:t>9/3/20XX</a:t>
            </a:r>
          </a:p>
        </p:txBody>
      </p:sp>
      <p:sp>
        <p:nvSpPr>
          <p:cNvPr id="4" name="Footer Placeholder 3">
            <a:extLst>
              <a:ext uri="{FF2B5EF4-FFF2-40B4-BE49-F238E27FC236}">
                <a16:creationId xmlns:a16="http://schemas.microsoft.com/office/drawing/2014/main" id="{A06F9E70-98F8-2E7D-6F32-6C3E59F66969}"/>
              </a:ext>
            </a:extLst>
          </p:cNvPr>
          <p:cNvSpPr>
            <a:spLocks noGrp="1"/>
          </p:cNvSpPr>
          <p:nvPr>
            <p:ph type="ftr" sz="quarter" idx="4294967295"/>
          </p:nvPr>
        </p:nvSpPr>
        <p:spPr>
          <a:xfrm>
            <a:off x="3456580" y="6356350"/>
            <a:ext cx="4606401" cy="365125"/>
          </a:xfrm>
        </p:spPr>
        <p:txBody>
          <a:bodyPr vert="horz" lIns="91440" tIns="45720" rIns="91440" bIns="45720" rtlCol="0" anchor="ctr">
            <a:normAutofit/>
          </a:bodyPr>
          <a:lstStyle/>
          <a:p>
            <a:pPr>
              <a:spcAft>
                <a:spcPts val="600"/>
              </a:spcAft>
              <a:defRPr/>
            </a:pPr>
            <a:r>
              <a:rPr lang="en-US" kern="1200" cap="none" spc="0" baseline="0">
                <a:solidFill>
                  <a:srgbClr val="FFFFFF"/>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0AF1C29B-5BEB-39D7-6BB6-5F07B71E565C}"/>
              </a:ext>
            </a:extLst>
          </p:cNvPr>
          <p:cNvSpPr>
            <a:spLocks noGrp="1"/>
          </p:cNvSpPr>
          <p:nvPr>
            <p:ph type="sldNum" sz="quarter" idx="4294967295"/>
          </p:nvPr>
        </p:nvSpPr>
        <p:spPr>
          <a:xfrm>
            <a:off x="10208694" y="6356350"/>
            <a:ext cx="1145105" cy="365125"/>
          </a:xfrm>
        </p:spPr>
        <p:txBody>
          <a:bodyPr vert="horz" lIns="91440" tIns="45720" rIns="91440" bIns="45720" rtlCol="0" anchor="ctr">
            <a:normAutofit/>
          </a:bodyPr>
          <a:lstStyle/>
          <a:p>
            <a:pPr>
              <a:spcAft>
                <a:spcPts val="600"/>
              </a:spcAft>
              <a:defRPr/>
            </a:pPr>
            <a:fld id="{D76B855D-E9CC-4FF8-AD85-6CDC7B89A0DE}" type="slidenum">
              <a:rPr lang="en-US">
                <a:solidFill>
                  <a:srgbClr val="808080"/>
                </a:solidFill>
              </a:rPr>
              <a:pPr>
                <a:spcAft>
                  <a:spcPts val="600"/>
                </a:spcAft>
                <a:defRPr/>
              </a:pPr>
              <a:t>41</a:t>
            </a:fld>
            <a:endParaRPr lang="en-US">
              <a:solidFill>
                <a:srgbClr val="808080"/>
              </a:solidFill>
            </a:endParaRPr>
          </a:p>
        </p:txBody>
      </p:sp>
    </p:spTree>
    <p:extLst>
      <p:ext uri="{BB962C8B-B14F-4D97-AF65-F5344CB8AC3E}">
        <p14:creationId xmlns:p14="http://schemas.microsoft.com/office/powerpoint/2010/main" val="2770576457"/>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E1C44A6-B0E8-75F5-D7C3-E61C564D68D3}"/>
              </a:ext>
            </a:extLst>
          </p:cNvPr>
          <p:cNvSpPr>
            <a:spLocks noGrp="1"/>
          </p:cNvSpPr>
          <p:nvPr>
            <p:ph sz="half" idx="2"/>
          </p:nvPr>
        </p:nvSpPr>
        <p:spPr>
          <a:xfrm>
            <a:off x="835152" y="1586706"/>
            <a:ext cx="3291840" cy="3684588"/>
          </a:xfrm>
        </p:spPr>
        <p:txBody>
          <a:bodyPr>
            <a:normAutofit/>
          </a:bodyPr>
          <a:lstStyle/>
          <a:p>
            <a:r>
              <a:rPr lang="en-GB" sz="3200" dirty="0"/>
              <a:t>Always maintain a child-centred approach.</a:t>
            </a:r>
          </a:p>
        </p:txBody>
      </p:sp>
      <p:sp>
        <p:nvSpPr>
          <p:cNvPr id="8" name="Content Placeholder 7">
            <a:extLst>
              <a:ext uri="{FF2B5EF4-FFF2-40B4-BE49-F238E27FC236}">
                <a16:creationId xmlns:a16="http://schemas.microsoft.com/office/drawing/2014/main" id="{13A43846-5FDE-62DC-ACB8-CA3B38820CF8}"/>
              </a:ext>
            </a:extLst>
          </p:cNvPr>
          <p:cNvSpPr>
            <a:spLocks noGrp="1"/>
          </p:cNvSpPr>
          <p:nvPr>
            <p:ph sz="quarter" idx="4"/>
          </p:nvPr>
        </p:nvSpPr>
        <p:spPr>
          <a:xfrm>
            <a:off x="4450080" y="1591177"/>
            <a:ext cx="3291840" cy="3684588"/>
          </a:xfrm>
        </p:spPr>
        <p:txBody>
          <a:bodyPr>
            <a:noAutofit/>
          </a:bodyPr>
          <a:lstStyle/>
          <a:p>
            <a:r>
              <a:rPr lang="en-GB" sz="3200" dirty="0"/>
              <a:t>Make a note of everything you hear between the child and the adult with them.</a:t>
            </a:r>
          </a:p>
        </p:txBody>
      </p:sp>
      <p:sp>
        <p:nvSpPr>
          <p:cNvPr id="10" name="Content Placeholder 9">
            <a:extLst>
              <a:ext uri="{FF2B5EF4-FFF2-40B4-BE49-F238E27FC236}">
                <a16:creationId xmlns:a16="http://schemas.microsoft.com/office/drawing/2014/main" id="{C720380A-43BD-6AA0-A1A5-71AA9CDAD73F}"/>
              </a:ext>
            </a:extLst>
          </p:cNvPr>
          <p:cNvSpPr>
            <a:spLocks noGrp="1"/>
          </p:cNvSpPr>
          <p:nvPr>
            <p:ph sz="quarter" idx="14"/>
          </p:nvPr>
        </p:nvSpPr>
        <p:spPr>
          <a:xfrm>
            <a:off x="8260951" y="1586706"/>
            <a:ext cx="3291840" cy="3684588"/>
          </a:xfrm>
        </p:spPr>
        <p:txBody>
          <a:bodyPr>
            <a:normAutofit/>
          </a:bodyPr>
          <a:lstStyle/>
          <a:p>
            <a:r>
              <a:rPr lang="en-GB" sz="3200" dirty="0"/>
              <a:t>Contact the police as a matter of urgency.</a:t>
            </a:r>
          </a:p>
        </p:txBody>
      </p:sp>
    </p:spTree>
    <p:extLst>
      <p:ext uri="{BB962C8B-B14F-4D97-AF65-F5344CB8AC3E}">
        <p14:creationId xmlns:p14="http://schemas.microsoft.com/office/powerpoint/2010/main" val="2410921057"/>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c 1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A32AA215-4379-EF9E-8695-4CAF9B670DA1}"/>
              </a:ext>
            </a:extLst>
          </p:cNvPr>
          <p:cNvSpPr>
            <a:spLocks noGrp="1"/>
          </p:cNvSpPr>
          <p:nvPr>
            <p:ph type="title"/>
          </p:nvPr>
        </p:nvSpPr>
        <p:spPr>
          <a:xfrm>
            <a:off x="3315031" y="1380754"/>
            <a:ext cx="5561938" cy="1951087"/>
          </a:xfrm>
        </p:spPr>
        <p:txBody>
          <a:bodyPr vert="horz" lIns="91440" tIns="45720" rIns="91440" bIns="45720" rtlCol="0" anchor="b">
            <a:normAutofit/>
          </a:bodyPr>
          <a:lstStyle/>
          <a:p>
            <a:r>
              <a:rPr lang="en-US" kern="1200" dirty="0">
                <a:solidFill>
                  <a:schemeClr val="tx1"/>
                </a:solidFill>
                <a:latin typeface="+mj-lt"/>
                <a:ea typeface="+mj-ea"/>
                <a:cs typeface="+mj-cs"/>
              </a:rPr>
              <a:t>True or False</a:t>
            </a:r>
          </a:p>
        </p:txBody>
      </p:sp>
      <p:sp>
        <p:nvSpPr>
          <p:cNvPr id="13" name="Text Placeholder 12">
            <a:extLst>
              <a:ext uri="{FF2B5EF4-FFF2-40B4-BE49-F238E27FC236}">
                <a16:creationId xmlns:a16="http://schemas.microsoft.com/office/drawing/2014/main" id="{B3D00DCD-7A48-DBCE-7BF2-E755A9834357}"/>
              </a:ext>
            </a:extLst>
          </p:cNvPr>
          <p:cNvSpPr>
            <a:spLocks noGrp="1"/>
          </p:cNvSpPr>
          <p:nvPr>
            <p:ph type="body" idx="1"/>
          </p:nvPr>
        </p:nvSpPr>
        <p:spPr>
          <a:xfrm>
            <a:off x="3315031" y="4076802"/>
            <a:ext cx="5561938" cy="1534587"/>
          </a:xfrm>
        </p:spPr>
        <p:txBody>
          <a:bodyPr vert="horz" lIns="91440" tIns="45720" rIns="91440" bIns="45720" rtlCol="0">
            <a:normAutofit/>
          </a:bodyPr>
          <a:lstStyle/>
          <a:p>
            <a:r>
              <a:rPr lang="en-US" kern="1200" dirty="0">
                <a:solidFill>
                  <a:schemeClr val="tx1"/>
                </a:solidFill>
                <a:latin typeface="+mn-lt"/>
                <a:ea typeface="+mn-ea"/>
                <a:cs typeface="+mn-cs"/>
              </a:rPr>
              <a:t>Children are only trafficked into the UK from abroad.</a:t>
            </a:r>
          </a:p>
        </p:txBody>
      </p:sp>
      <p:sp>
        <p:nvSpPr>
          <p:cNvPr id="8" name="Footer Placeholder 7">
            <a:extLst>
              <a:ext uri="{FF2B5EF4-FFF2-40B4-BE49-F238E27FC236}">
                <a16:creationId xmlns:a16="http://schemas.microsoft.com/office/drawing/2014/main" id="{4A74813E-0E26-00BE-A27C-E75B145E381E}"/>
              </a:ext>
            </a:extLst>
          </p:cNvPr>
          <p:cNvSpPr>
            <a:spLocks noGrp="1"/>
          </p:cNvSpPr>
          <p:nvPr>
            <p:ph type="ftr" sz="quarter" idx="4294967295"/>
          </p:nvPr>
        </p:nvSpPr>
        <p:spPr>
          <a:xfrm>
            <a:off x="758529" y="6356350"/>
            <a:ext cx="4114800" cy="365125"/>
          </a:xfrm>
        </p:spPr>
        <p:txBody>
          <a:bodyPr vert="horz" lIns="91440" tIns="45720" rIns="91440" bIns="45720" rtlCol="0" anchor="ctr">
            <a:normAutofit/>
          </a:bodyPr>
          <a:lstStyle/>
          <a:p>
            <a:pPr algn="l">
              <a:spcAft>
                <a:spcPts val="600"/>
              </a:spcAft>
              <a:defRPr/>
            </a:pPr>
            <a:r>
              <a:rPr lang="en-US" dirty="0">
                <a:solidFill>
                  <a:srgbClr val="FFFFFF"/>
                </a:solidFill>
              </a:rPr>
              <a:t>Question</a:t>
            </a:r>
            <a:endParaRPr lang="en-US" kern="1200" cap="none" spc="0" baseline="0" dirty="0">
              <a:solidFill>
                <a:srgbClr val="FFFFFF"/>
              </a:solidFill>
              <a:latin typeface="+mn-lt"/>
              <a:ea typeface="+mn-ea"/>
              <a:cs typeface="+mn-cs"/>
            </a:endParaRPr>
          </a:p>
        </p:txBody>
      </p:sp>
      <p:sp>
        <p:nvSpPr>
          <p:cNvPr id="7" name="Date Placeholder 6">
            <a:extLst>
              <a:ext uri="{FF2B5EF4-FFF2-40B4-BE49-F238E27FC236}">
                <a16:creationId xmlns:a16="http://schemas.microsoft.com/office/drawing/2014/main" id="{3758EA68-13C9-AF52-0993-4F395D602C99}"/>
              </a:ext>
            </a:extLst>
          </p:cNvPr>
          <p:cNvSpPr>
            <a:spLocks noGrp="1"/>
          </p:cNvSpPr>
          <p:nvPr>
            <p:ph type="dt" sz="half" idx="4294967295"/>
          </p:nvPr>
        </p:nvSpPr>
        <p:spPr>
          <a:xfrm>
            <a:off x="7724245" y="6356350"/>
            <a:ext cx="2743200" cy="365125"/>
          </a:xfrm>
        </p:spPr>
        <p:txBody>
          <a:bodyPr vert="horz" lIns="91440" tIns="45720" rIns="91440" bIns="45720" rtlCol="0" anchor="ctr">
            <a:normAutofit/>
          </a:bodyPr>
          <a:lstStyle/>
          <a:p>
            <a:pPr>
              <a:spcAft>
                <a:spcPts val="600"/>
              </a:spcAft>
              <a:defRPr/>
            </a:pPr>
            <a:r>
              <a:rPr lang="en-US" dirty="0">
                <a:solidFill>
                  <a:srgbClr val="FFFFFF"/>
                </a:solidFill>
              </a:rPr>
              <a:t>05/09/2022</a:t>
            </a:r>
          </a:p>
        </p:txBody>
      </p:sp>
      <p:sp>
        <p:nvSpPr>
          <p:cNvPr id="9" name="Slide Number Placeholder 8">
            <a:extLst>
              <a:ext uri="{FF2B5EF4-FFF2-40B4-BE49-F238E27FC236}">
                <a16:creationId xmlns:a16="http://schemas.microsoft.com/office/drawing/2014/main" id="{06F16CD4-F513-DC10-E2F5-844BBB8FDBB9}"/>
              </a:ext>
            </a:extLst>
          </p:cNvPr>
          <p:cNvSpPr>
            <a:spLocks noGrp="1"/>
          </p:cNvSpPr>
          <p:nvPr>
            <p:ph type="sldNum" sz="quarter" idx="4294967295"/>
          </p:nvPr>
        </p:nvSpPr>
        <p:spPr>
          <a:xfrm>
            <a:off x="10467444" y="6356350"/>
            <a:ext cx="886355" cy="365125"/>
          </a:xfrm>
        </p:spPr>
        <p:txBody>
          <a:bodyPr vert="horz" lIns="91440" tIns="45720" rIns="91440" bIns="45720" rtlCol="0" anchor="ctr">
            <a:normAutofit/>
          </a:bodyPr>
          <a:lstStyle/>
          <a:p>
            <a:pPr>
              <a:spcAft>
                <a:spcPts val="600"/>
              </a:spcAft>
              <a:defRPr/>
            </a:pPr>
            <a:fld id="{D76B855D-E9CC-4FF8-AD85-6CDC7B89A0DE}" type="slidenum">
              <a:rPr lang="en-US">
                <a:solidFill>
                  <a:srgbClr val="FFFFFF"/>
                </a:solidFill>
              </a:rPr>
              <a:pPr>
                <a:spcAft>
                  <a:spcPts val="600"/>
                </a:spcAft>
                <a:defRPr/>
              </a:pPr>
              <a:t>43</a:t>
            </a:fld>
            <a:endParaRPr lang="en-US">
              <a:solidFill>
                <a:srgbClr val="FFFFFF"/>
              </a:solidFill>
            </a:endParaRPr>
          </a:p>
        </p:txBody>
      </p:sp>
      <p:sp>
        <p:nvSpPr>
          <p:cNvPr id="30" name="Arc 29">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2">
                <a:lumMod val="75000"/>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4975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001AFEA-2442-4A9F-BA37-8C469F306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482FAD-E864-EF85-09CF-3CBD2579ED34}"/>
              </a:ext>
            </a:extLst>
          </p:cNvPr>
          <p:cNvSpPr>
            <a:spLocks noGrp="1"/>
          </p:cNvSpPr>
          <p:nvPr>
            <p:ph type="title"/>
          </p:nvPr>
        </p:nvSpPr>
        <p:spPr>
          <a:xfrm>
            <a:off x="970908" y="637046"/>
            <a:ext cx="5174207" cy="2971473"/>
          </a:xfrm>
        </p:spPr>
        <p:txBody>
          <a:bodyPr vert="horz" lIns="91440" tIns="45720" rIns="91440" bIns="45720" rtlCol="0" anchor="b">
            <a:normAutofit/>
          </a:bodyPr>
          <a:lstStyle/>
          <a:p>
            <a:pPr algn="l"/>
            <a:r>
              <a:rPr lang="en-US" kern="1200">
                <a:solidFill>
                  <a:srgbClr val="FFFFFF"/>
                </a:solidFill>
                <a:latin typeface="+mj-lt"/>
                <a:ea typeface="+mj-ea"/>
                <a:cs typeface="+mj-cs"/>
              </a:rPr>
              <a:t>False!</a:t>
            </a:r>
          </a:p>
        </p:txBody>
      </p:sp>
      <p:sp>
        <p:nvSpPr>
          <p:cNvPr id="3" name="Text Placeholder 2">
            <a:extLst>
              <a:ext uri="{FF2B5EF4-FFF2-40B4-BE49-F238E27FC236}">
                <a16:creationId xmlns:a16="http://schemas.microsoft.com/office/drawing/2014/main" id="{B2F23DB5-68AE-AB7E-5A3E-FE839B6A1328}"/>
              </a:ext>
            </a:extLst>
          </p:cNvPr>
          <p:cNvSpPr>
            <a:spLocks noGrp="1"/>
          </p:cNvSpPr>
          <p:nvPr>
            <p:ph type="body" idx="1"/>
          </p:nvPr>
        </p:nvSpPr>
        <p:spPr>
          <a:xfrm>
            <a:off x="970908" y="3700594"/>
            <a:ext cx="5174207" cy="1963486"/>
          </a:xfrm>
        </p:spPr>
        <p:txBody>
          <a:bodyPr vert="horz" lIns="91440" tIns="45720" rIns="91440" bIns="45720" rtlCol="0">
            <a:normAutofit/>
          </a:bodyPr>
          <a:lstStyle/>
          <a:p>
            <a:pPr algn="l"/>
            <a:r>
              <a:rPr lang="en-US" kern="1200">
                <a:solidFill>
                  <a:srgbClr val="FFFFFF"/>
                </a:solidFill>
                <a:latin typeface="+mn-lt"/>
                <a:ea typeface="+mn-ea"/>
                <a:cs typeface="+mn-cs"/>
              </a:rPr>
              <a:t>Many children are trafficked into the UK from abroad, but children can also be trafficked from one part of the UK to another.</a:t>
            </a:r>
          </a:p>
        </p:txBody>
      </p:sp>
      <p:sp>
        <p:nvSpPr>
          <p:cNvPr id="14" name="Freeform: Shape 13">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Block Arc 17">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872052">
            <a:off x="6113252" y="4145122"/>
            <a:ext cx="4083433" cy="4083433"/>
          </a:xfrm>
          <a:prstGeom prst="arc">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293336"/>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D87644-2515-4C59-0531-F743B9CDD286}"/>
              </a:ext>
            </a:extLst>
          </p:cNvPr>
          <p:cNvSpPr>
            <a:spLocks noGrp="1"/>
          </p:cNvSpPr>
          <p:nvPr>
            <p:ph type="title"/>
          </p:nvPr>
        </p:nvSpPr>
        <p:spPr>
          <a:xfrm>
            <a:off x="5960437" y="2106529"/>
            <a:ext cx="5130798" cy="2750419"/>
          </a:xfrm>
        </p:spPr>
        <p:txBody>
          <a:bodyPr vert="horz" lIns="91440" tIns="45720" rIns="91440" bIns="45720" rtlCol="0" anchor="b">
            <a:normAutofit/>
          </a:bodyPr>
          <a:lstStyle/>
          <a:p>
            <a:r>
              <a:rPr lang="en-US" kern="1200" dirty="0">
                <a:solidFill>
                  <a:schemeClr val="tx1"/>
                </a:solidFill>
                <a:latin typeface="+mj-lt"/>
                <a:ea typeface="+mj-ea"/>
                <a:cs typeface="+mj-cs"/>
              </a:rPr>
              <a:t>Fabricated or Induced Illness (FII)</a:t>
            </a:r>
          </a:p>
        </p:txBody>
      </p:sp>
      <p:pic>
        <p:nvPicPr>
          <p:cNvPr id="6" name="Graphic 5" descr="Doctor">
            <a:extLst>
              <a:ext uri="{FF2B5EF4-FFF2-40B4-BE49-F238E27FC236}">
                <a16:creationId xmlns:a16="http://schemas.microsoft.com/office/drawing/2014/main" id="{FA734658-3153-5EB2-DD41-FE7EAB889D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03808"/>
            <a:ext cx="5850384" cy="5850384"/>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17" name="Oval 16">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036846"/>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Freeform: Shape 1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1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Rectangle 14">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rc 16">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E4E6B2C-FC87-81D5-8CEB-2B1B4ADD03AA}"/>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kern="1200">
                <a:solidFill>
                  <a:srgbClr val="FFFFFF"/>
                </a:solidFill>
                <a:latin typeface="+mj-lt"/>
                <a:ea typeface="+mj-ea"/>
                <a:cs typeface="+mj-cs"/>
              </a:rPr>
              <a:t>Fabricated or Induced Illness </a:t>
            </a:r>
          </a:p>
        </p:txBody>
      </p:sp>
      <p:sp>
        <p:nvSpPr>
          <p:cNvPr id="41" name="Rectangle: Rounded Corners 18">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2" name="Content Placeholder 4">
            <a:extLst>
              <a:ext uri="{FF2B5EF4-FFF2-40B4-BE49-F238E27FC236}">
                <a16:creationId xmlns:a16="http://schemas.microsoft.com/office/drawing/2014/main" id="{EB4B53CD-D68B-3976-7EF8-C9169F87E29E}"/>
              </a:ext>
            </a:extLst>
          </p:cNvPr>
          <p:cNvGraphicFramePr>
            <a:graphicFrameLocks noGrp="1"/>
          </p:cNvGraphicFramePr>
          <p:nvPr>
            <p:ph idx="1"/>
            <p:extLst>
              <p:ext uri="{D42A27DB-BD31-4B8C-83A1-F6EECF244321}">
                <p14:modId xmlns:p14="http://schemas.microsoft.com/office/powerpoint/2010/main" val="3644654286"/>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667679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11">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c 13">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6" name="Rectangle 15">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17">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823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Freeform: Shape 21">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9910"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Oval 23">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29605"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1" name="Straight Connector 25">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785759"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2" name="Arc 27">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568884"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8571B2EF-C19F-2786-4DDA-69EADF68DC79}"/>
              </a:ext>
            </a:extLst>
          </p:cNvPr>
          <p:cNvSpPr>
            <a:spLocks noGrp="1"/>
          </p:cNvSpPr>
          <p:nvPr>
            <p:ph type="title"/>
          </p:nvPr>
        </p:nvSpPr>
        <p:spPr>
          <a:xfrm>
            <a:off x="644561" y="2744662"/>
            <a:ext cx="6589707" cy="2387600"/>
          </a:xfrm>
        </p:spPr>
        <p:txBody>
          <a:bodyPr vert="horz" lIns="91440" tIns="45720" rIns="91440" bIns="45720" rtlCol="0" anchor="b">
            <a:normAutofit/>
          </a:bodyPr>
          <a:lstStyle/>
          <a:p>
            <a:pPr algn="l"/>
            <a:r>
              <a:rPr lang="en-US" sz="5100" kern="1200">
                <a:solidFill>
                  <a:srgbClr val="FFFFFF"/>
                </a:solidFill>
                <a:latin typeface="+mj-lt"/>
                <a:ea typeface="+mj-ea"/>
                <a:cs typeface="+mj-cs"/>
              </a:rPr>
              <a:t>Female Genital Mutilation</a:t>
            </a:r>
            <a:br>
              <a:rPr lang="en-US" sz="5100" kern="1200">
                <a:solidFill>
                  <a:srgbClr val="FFFFFF"/>
                </a:solidFill>
                <a:latin typeface="+mj-lt"/>
                <a:ea typeface="+mj-ea"/>
                <a:cs typeface="+mj-cs"/>
              </a:rPr>
            </a:br>
            <a:r>
              <a:rPr lang="en-US" sz="5100" kern="1200">
                <a:solidFill>
                  <a:srgbClr val="FFFFFF"/>
                </a:solidFill>
                <a:latin typeface="+mj-lt"/>
                <a:ea typeface="+mj-ea"/>
                <a:cs typeface="+mj-cs"/>
              </a:rPr>
              <a:t>(FGM)</a:t>
            </a:r>
          </a:p>
        </p:txBody>
      </p:sp>
      <p:sp>
        <p:nvSpPr>
          <p:cNvPr id="43" name="Freeform: Shape 2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49"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1B7E356D-728A-C1B8-B784-9B9C525C2BAB}"/>
              </a:ext>
            </a:extLst>
          </p:cNvPr>
          <p:cNvSpPr>
            <a:spLocks noGrp="1"/>
          </p:cNvSpPr>
          <p:nvPr>
            <p:ph type="dt" sz="half" idx="4294967295"/>
          </p:nvPr>
        </p:nvSpPr>
        <p:spPr>
          <a:xfrm>
            <a:off x="838200" y="6356350"/>
            <a:ext cx="2489861" cy="365125"/>
          </a:xfrm>
        </p:spPr>
        <p:txBody>
          <a:bodyPr vert="horz" lIns="91440" tIns="45720" rIns="91440" bIns="45720" rtlCol="0" anchor="ctr">
            <a:normAutofit/>
          </a:bodyPr>
          <a:lstStyle/>
          <a:p>
            <a:pPr>
              <a:spcAft>
                <a:spcPts val="600"/>
              </a:spcAft>
              <a:defRPr/>
            </a:pPr>
            <a:r>
              <a:rPr lang="en-US" dirty="0">
                <a:solidFill>
                  <a:srgbClr val="FFFFFF"/>
                </a:solidFill>
              </a:rPr>
              <a:t>05/09/2022</a:t>
            </a:r>
          </a:p>
        </p:txBody>
      </p:sp>
      <p:sp>
        <p:nvSpPr>
          <p:cNvPr id="4" name="Footer Placeholder 3">
            <a:extLst>
              <a:ext uri="{FF2B5EF4-FFF2-40B4-BE49-F238E27FC236}">
                <a16:creationId xmlns:a16="http://schemas.microsoft.com/office/drawing/2014/main" id="{99DF8478-E5A3-CC93-7347-69C69DDB5277}"/>
              </a:ext>
            </a:extLst>
          </p:cNvPr>
          <p:cNvSpPr>
            <a:spLocks noGrp="1"/>
          </p:cNvSpPr>
          <p:nvPr>
            <p:ph type="ftr" sz="quarter" idx="4294967295"/>
          </p:nvPr>
        </p:nvSpPr>
        <p:spPr>
          <a:xfrm>
            <a:off x="3456580" y="6356350"/>
            <a:ext cx="4606401" cy="365125"/>
          </a:xfrm>
        </p:spPr>
        <p:txBody>
          <a:bodyPr vert="horz" lIns="91440" tIns="45720" rIns="91440" bIns="45720" rtlCol="0" anchor="ctr">
            <a:normAutofit/>
          </a:bodyPr>
          <a:lstStyle/>
          <a:p>
            <a:pPr>
              <a:spcAft>
                <a:spcPts val="600"/>
              </a:spcAft>
              <a:defRPr/>
            </a:pPr>
            <a:r>
              <a:rPr lang="en-US" dirty="0">
                <a:solidFill>
                  <a:srgbClr val="FFFFFF"/>
                </a:solidFill>
              </a:rPr>
              <a:t>FGM</a:t>
            </a:r>
            <a:endParaRPr lang="en-US" kern="1200" cap="none" spc="0" baseline="0" dirty="0">
              <a:solidFill>
                <a:srgbClr val="FFFFFF"/>
              </a:solidFill>
              <a:latin typeface="+mn-lt"/>
              <a:ea typeface="+mn-ea"/>
              <a:cs typeface="+mn-cs"/>
            </a:endParaRPr>
          </a:p>
        </p:txBody>
      </p:sp>
      <p:sp>
        <p:nvSpPr>
          <p:cNvPr id="5" name="Slide Number Placeholder 4">
            <a:extLst>
              <a:ext uri="{FF2B5EF4-FFF2-40B4-BE49-F238E27FC236}">
                <a16:creationId xmlns:a16="http://schemas.microsoft.com/office/drawing/2014/main" id="{B76389F9-E0FB-0595-D9FA-2C47C2722157}"/>
              </a:ext>
            </a:extLst>
          </p:cNvPr>
          <p:cNvSpPr>
            <a:spLocks noGrp="1"/>
          </p:cNvSpPr>
          <p:nvPr>
            <p:ph type="sldNum" sz="quarter" idx="4294967295"/>
          </p:nvPr>
        </p:nvSpPr>
        <p:spPr>
          <a:xfrm>
            <a:off x="10208694" y="6356350"/>
            <a:ext cx="1145105" cy="365125"/>
          </a:xfrm>
        </p:spPr>
        <p:txBody>
          <a:bodyPr vert="horz" lIns="91440" tIns="45720" rIns="91440" bIns="45720" rtlCol="0" anchor="ctr">
            <a:normAutofit/>
          </a:bodyPr>
          <a:lstStyle/>
          <a:p>
            <a:pPr>
              <a:spcAft>
                <a:spcPts val="600"/>
              </a:spcAft>
              <a:defRPr/>
            </a:pPr>
            <a:fld id="{D76B855D-E9CC-4FF8-AD85-6CDC7B89A0DE}" type="slidenum">
              <a:rPr lang="en-US">
                <a:solidFill>
                  <a:srgbClr val="808080"/>
                </a:solidFill>
              </a:rPr>
              <a:pPr>
                <a:spcAft>
                  <a:spcPts val="600"/>
                </a:spcAft>
                <a:defRPr/>
              </a:pPr>
              <a:t>47</a:t>
            </a:fld>
            <a:endParaRPr lang="en-US">
              <a:solidFill>
                <a:srgbClr val="808080"/>
              </a:solidFill>
            </a:endParaRPr>
          </a:p>
        </p:txBody>
      </p:sp>
    </p:spTree>
    <p:extLst>
      <p:ext uri="{BB962C8B-B14F-4D97-AF65-F5344CB8AC3E}">
        <p14:creationId xmlns:p14="http://schemas.microsoft.com/office/powerpoint/2010/main" val="320054454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DE0500-AFA2-40F2-8CA7-AB3F662A8940}"/>
              </a:ext>
            </a:extLst>
          </p:cNvPr>
          <p:cNvSpPr>
            <a:spLocks noGrp="1"/>
          </p:cNvSpPr>
          <p:nvPr>
            <p:ph type="title"/>
          </p:nvPr>
        </p:nvSpPr>
        <p:spPr>
          <a:xfrm>
            <a:off x="1389278" y="1233241"/>
            <a:ext cx="3240506" cy="4064628"/>
          </a:xfrm>
        </p:spPr>
        <p:txBody>
          <a:bodyPr>
            <a:normAutofit/>
          </a:bodyPr>
          <a:lstStyle/>
          <a:p>
            <a:r>
              <a:rPr lang="en-GB">
                <a:solidFill>
                  <a:srgbClr val="FFFFFF"/>
                </a:solidFill>
              </a:rPr>
              <a:t>Female Genital Mutilation (FGM)</a:t>
            </a:r>
          </a:p>
        </p:txBody>
      </p:sp>
      <p:sp>
        <p:nvSpPr>
          <p:cNvPr id="15" name="Freeform: Shape 1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A7A513-BEC7-92AC-13E0-ED0FC62F367F}"/>
              </a:ext>
            </a:extLst>
          </p:cNvPr>
          <p:cNvSpPr>
            <a:spLocks noGrp="1"/>
          </p:cNvSpPr>
          <p:nvPr>
            <p:ph idx="1"/>
          </p:nvPr>
        </p:nvSpPr>
        <p:spPr>
          <a:xfrm>
            <a:off x="6096000" y="1446244"/>
            <a:ext cx="5257799" cy="4263985"/>
          </a:xfrm>
        </p:spPr>
        <p:txBody>
          <a:bodyPr anchor="t">
            <a:normAutofit/>
          </a:bodyPr>
          <a:lstStyle/>
          <a:p>
            <a:r>
              <a:rPr lang="en-GB" sz="2000" dirty="0"/>
              <a:t>Female Genital Mutilation (FGM) is the partial or total removal of external female genitalia for non-medical reasons.</a:t>
            </a:r>
          </a:p>
          <a:p>
            <a:r>
              <a:rPr lang="en-GB" sz="2000" dirty="0"/>
              <a:t>This practice has no health benefits and can cause many problems for the child including complications and death during pregnancy and childbirth in later life.</a:t>
            </a:r>
          </a:p>
          <a:p>
            <a:r>
              <a:rPr lang="en-GB" sz="2000" dirty="0"/>
              <a:t>FGM is opposed by the World Health Organisation but figures suggest up to 3 million girls are estimated to be at risk from FGM each year. </a:t>
            </a:r>
          </a:p>
        </p:txBody>
      </p:sp>
      <p:sp>
        <p:nvSpPr>
          <p:cNvPr id="21" name="Freeform: Shape 2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9CF7AA79-4C91-FAEE-FCE9-DA4AECAFEAEA}"/>
              </a:ext>
            </a:extLst>
          </p:cNvPr>
          <p:cNvSpPr>
            <a:spLocks noGrp="1"/>
          </p:cNvSpPr>
          <p:nvPr>
            <p:ph type="dt" sz="half" idx="10"/>
          </p:nvPr>
        </p:nvSpPr>
        <p:spPr>
          <a:xfrm>
            <a:off x="1685670" y="6356350"/>
            <a:ext cx="1548181" cy="365125"/>
          </a:xfrm>
        </p:spPr>
        <p:txBody>
          <a:bodyPr>
            <a:normAutofit/>
          </a:bodyPr>
          <a:lstStyle/>
          <a:p>
            <a:pPr>
              <a:spcAft>
                <a:spcPts val="600"/>
              </a:spcAft>
              <a:defRPr/>
            </a:pPr>
            <a:r>
              <a:rPr lang="en-US" dirty="0">
                <a:solidFill>
                  <a:prstClr val="black">
                    <a:tint val="75000"/>
                  </a:prstClr>
                </a:solidFill>
              </a:rPr>
              <a:t>05/09/2022</a:t>
            </a:r>
            <a:endParaRPr lang="en-US">
              <a:solidFill>
                <a:prstClr val="black">
                  <a:tint val="75000"/>
                </a:prstClr>
              </a:solidFill>
            </a:endParaRPr>
          </a:p>
        </p:txBody>
      </p:sp>
      <p:sp>
        <p:nvSpPr>
          <p:cNvPr id="23" name="Freeform: Shape 2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D50D16A-BAE0-CEE8-01C5-430C4722B98F}"/>
              </a:ext>
            </a:extLst>
          </p:cNvPr>
          <p:cNvSpPr>
            <a:spLocks noGrp="1"/>
          </p:cNvSpPr>
          <p:nvPr>
            <p:ph type="ftr" sz="quarter" idx="11"/>
          </p:nvPr>
        </p:nvSpPr>
        <p:spPr>
          <a:xfrm>
            <a:off x="6096000" y="6356350"/>
            <a:ext cx="4306958" cy="365125"/>
          </a:xfrm>
        </p:spPr>
        <p:txBody>
          <a:bodyPr>
            <a:normAutofit/>
          </a:bodyPr>
          <a:lstStyle/>
          <a:p>
            <a:pPr algn="l">
              <a:spcAft>
                <a:spcPts val="600"/>
              </a:spcAft>
              <a:defRPr/>
            </a:pPr>
            <a:r>
              <a:rPr lang="en-US" dirty="0">
                <a:solidFill>
                  <a:prstClr val="black">
                    <a:tint val="75000"/>
                  </a:prstClr>
                </a:solidFill>
              </a:rPr>
              <a:t>FGM</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66D31C-3880-E761-2363-7A128F2B9F27}"/>
              </a:ext>
            </a:extLst>
          </p:cNvPr>
          <p:cNvSpPr>
            <a:spLocks noGrp="1"/>
          </p:cNvSpPr>
          <p:nvPr>
            <p:ph type="sldNum" sz="quarter" idx="12"/>
          </p:nvPr>
        </p:nvSpPr>
        <p:spPr>
          <a:xfrm>
            <a:off x="10506330" y="6356350"/>
            <a:ext cx="84747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48</a:t>
            </a:fld>
            <a:endParaRPr lang="en-US">
              <a:solidFill>
                <a:prstClr val="black">
                  <a:tint val="75000"/>
                </a:prstClr>
              </a:solidFill>
            </a:endParaRPr>
          </a:p>
        </p:txBody>
      </p:sp>
    </p:spTree>
    <p:extLst>
      <p:ext uri="{BB962C8B-B14F-4D97-AF65-F5344CB8AC3E}">
        <p14:creationId xmlns:p14="http://schemas.microsoft.com/office/powerpoint/2010/main" val="3225332237"/>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A89D-6F6F-A48C-11D0-1FD4288C91A6}"/>
              </a:ext>
            </a:extLst>
          </p:cNvPr>
          <p:cNvSpPr>
            <a:spLocks noGrp="1"/>
          </p:cNvSpPr>
          <p:nvPr>
            <p:ph type="title"/>
          </p:nvPr>
        </p:nvSpPr>
        <p:spPr>
          <a:xfrm>
            <a:off x="3225966" y="177095"/>
            <a:ext cx="5559552" cy="2185105"/>
          </a:xfrm>
        </p:spPr>
        <p:txBody>
          <a:bodyPr/>
          <a:lstStyle/>
          <a:p>
            <a:r>
              <a:rPr lang="en-GB" dirty="0"/>
              <a:t>Where does FGM happen?</a:t>
            </a:r>
          </a:p>
        </p:txBody>
      </p:sp>
      <p:graphicFrame>
        <p:nvGraphicFramePr>
          <p:cNvPr id="5" name="Text Placeholder 2">
            <a:extLst>
              <a:ext uri="{FF2B5EF4-FFF2-40B4-BE49-F238E27FC236}">
                <a16:creationId xmlns:a16="http://schemas.microsoft.com/office/drawing/2014/main" id="{5EB728DB-7061-9E93-7B9A-854DAA400651}"/>
              </a:ext>
            </a:extLst>
          </p:cNvPr>
          <p:cNvGraphicFramePr/>
          <p:nvPr>
            <p:extLst>
              <p:ext uri="{D42A27DB-BD31-4B8C-83A1-F6EECF244321}">
                <p14:modId xmlns:p14="http://schemas.microsoft.com/office/powerpoint/2010/main" val="3869644774"/>
              </p:ext>
            </p:extLst>
          </p:nvPr>
        </p:nvGraphicFramePr>
        <p:xfrm>
          <a:off x="3316224" y="2362200"/>
          <a:ext cx="5559552" cy="3648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372958"/>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lstStyle/>
          <a:p>
            <a:r>
              <a:rPr lang="en-US" dirty="0">
                <a:solidFill>
                  <a:srgbClr val="FFFFFF"/>
                </a:solidFill>
              </a:rPr>
              <a:t>Course Aims and Objectives</a:t>
            </a:r>
            <a:endParaRPr lang="en-US" dirty="0"/>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788152" y="1536379"/>
            <a:ext cx="5111496" cy="4201948"/>
          </a:xfrm>
        </p:spPr>
        <p:txBody>
          <a:bodyPr>
            <a:normAutofit fontScale="92500" lnSpcReduction="10000"/>
          </a:bodyPr>
          <a:lstStyle/>
          <a:p>
            <a:pPr marL="457200" indent="-457200">
              <a:buFont typeface="Arial" panose="020B0604020202020204" pitchFamily="34" charset="0"/>
              <a:buChar char="•"/>
            </a:pPr>
            <a:endParaRPr lang="en-US" dirty="0"/>
          </a:p>
          <a:p>
            <a:r>
              <a:rPr lang="en-US" dirty="0"/>
              <a:t>This module will look at</a:t>
            </a:r>
          </a:p>
          <a:p>
            <a:endParaRPr lang="en-US" dirty="0"/>
          </a:p>
          <a:p>
            <a:pPr marL="457200" indent="-457200">
              <a:buFont typeface="Arial" panose="020B0604020202020204" pitchFamily="34" charset="0"/>
              <a:buChar char="•"/>
            </a:pPr>
            <a:r>
              <a:rPr lang="en-US" dirty="0"/>
              <a:t>Defining Safeguarding and why it is important</a:t>
            </a:r>
          </a:p>
          <a:p>
            <a:pPr marL="457200" indent="-457200">
              <a:buFont typeface="Arial" panose="020B0604020202020204" pitchFamily="34" charset="0"/>
              <a:buChar char="•"/>
            </a:pPr>
            <a:r>
              <a:rPr lang="en-US" dirty="0"/>
              <a:t>Main types of abuse</a:t>
            </a:r>
          </a:p>
          <a:p>
            <a:pPr marL="457200" indent="-457200">
              <a:buFont typeface="Arial" panose="020B0604020202020204" pitchFamily="34" charset="0"/>
              <a:buChar char="•"/>
            </a:pPr>
            <a:r>
              <a:rPr lang="en-US" dirty="0"/>
              <a:t>Other forms of abuse</a:t>
            </a:r>
          </a:p>
          <a:p>
            <a:pPr marL="457200" indent="-457200">
              <a:buFont typeface="Arial" panose="020B0604020202020204" pitchFamily="34" charset="0"/>
              <a:buChar char="•"/>
            </a:pPr>
            <a:r>
              <a:rPr lang="en-US" dirty="0"/>
              <a:t>Your roles and responsibilities</a:t>
            </a:r>
          </a:p>
          <a:p>
            <a:pPr marL="457200" indent="-457200">
              <a:buFont typeface="Arial" panose="020B0604020202020204" pitchFamily="34" charset="0"/>
              <a:buChar char="•"/>
            </a:pPr>
            <a:r>
              <a:rPr lang="en-US" dirty="0"/>
              <a:t>What to do if you are worried</a:t>
            </a:r>
          </a:p>
          <a:p>
            <a:pPr marL="457200" indent="-457200">
              <a:buFont typeface="Arial" panose="020B0604020202020204" pitchFamily="34" charset="0"/>
              <a:buChar char="•"/>
            </a:pPr>
            <a:endParaRPr lang="en-US" dirty="0"/>
          </a:p>
          <a:p>
            <a:pPr marL="0" indent="0">
              <a:buNone/>
            </a:pPr>
            <a:endParaRPr lang="en-US" dirty="0"/>
          </a:p>
        </p:txBody>
      </p:sp>
      <p:sp>
        <p:nvSpPr>
          <p:cNvPr id="4" name="Date Placeholder 3">
            <a:extLst>
              <a:ext uri="{FF2B5EF4-FFF2-40B4-BE49-F238E27FC236}">
                <a16:creationId xmlns:a16="http://schemas.microsoft.com/office/drawing/2014/main" id="{78C8B647-084C-492D-A242-148BEA5B68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05/09/2022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A2B84E-2163-44C1-99D0-6F162AEA82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Aims</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019356"/>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C770-269E-52DC-64D2-11166A5F2C74}"/>
              </a:ext>
            </a:extLst>
          </p:cNvPr>
          <p:cNvSpPr>
            <a:spLocks noGrp="1"/>
          </p:cNvSpPr>
          <p:nvPr>
            <p:ph type="title"/>
          </p:nvPr>
        </p:nvSpPr>
        <p:spPr>
          <a:xfrm>
            <a:off x="3319272" y="1380744"/>
            <a:ext cx="5559552" cy="1399032"/>
          </a:xfrm>
        </p:spPr>
        <p:txBody>
          <a:bodyPr>
            <a:normAutofit fontScale="90000"/>
          </a:bodyPr>
          <a:lstStyle/>
          <a:p>
            <a:r>
              <a:rPr lang="en-GB" dirty="0"/>
              <a:t>How many people does FGM affect?</a:t>
            </a:r>
          </a:p>
        </p:txBody>
      </p:sp>
      <p:sp>
        <p:nvSpPr>
          <p:cNvPr id="3" name="Text Placeholder 2">
            <a:extLst>
              <a:ext uri="{FF2B5EF4-FFF2-40B4-BE49-F238E27FC236}">
                <a16:creationId xmlns:a16="http://schemas.microsoft.com/office/drawing/2014/main" id="{FD31C4C7-103D-0995-DD5D-67C08E6A0F93}"/>
              </a:ext>
            </a:extLst>
          </p:cNvPr>
          <p:cNvSpPr>
            <a:spLocks noGrp="1"/>
          </p:cNvSpPr>
          <p:nvPr>
            <p:ph type="body" idx="1"/>
          </p:nvPr>
        </p:nvSpPr>
        <p:spPr>
          <a:xfrm>
            <a:off x="3319272" y="3097763"/>
            <a:ext cx="5559552" cy="2516653"/>
          </a:xfrm>
        </p:spPr>
        <p:txBody>
          <a:bodyPr>
            <a:normAutofit lnSpcReduction="10000"/>
          </a:bodyPr>
          <a:lstStyle/>
          <a:p>
            <a:r>
              <a:rPr lang="en-GB" dirty="0"/>
              <a:t>It is estimated that over 20,000 girls and young women under the age of 15 are at risk from  this hidden form of abuse in the UK every year.</a:t>
            </a:r>
          </a:p>
          <a:p>
            <a:r>
              <a:rPr lang="en-GB" dirty="0"/>
              <a:t>It is carried out on girls of any age but most commonly before they reach puberty.</a:t>
            </a:r>
          </a:p>
        </p:txBody>
      </p:sp>
    </p:spTree>
    <p:extLst>
      <p:ext uri="{BB962C8B-B14F-4D97-AF65-F5344CB8AC3E}">
        <p14:creationId xmlns:p14="http://schemas.microsoft.com/office/powerpoint/2010/main" val="66442515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DFAA-86A6-4FE2-B169-188694E0D168}"/>
              </a:ext>
            </a:extLst>
          </p:cNvPr>
          <p:cNvSpPr>
            <a:spLocks noGrp="1"/>
          </p:cNvSpPr>
          <p:nvPr>
            <p:ph type="title"/>
          </p:nvPr>
        </p:nvSpPr>
        <p:spPr>
          <a:xfrm>
            <a:off x="3319272" y="914213"/>
            <a:ext cx="5559552" cy="1446432"/>
          </a:xfrm>
        </p:spPr>
        <p:txBody>
          <a:bodyPr>
            <a:normAutofit fontScale="90000"/>
          </a:bodyPr>
          <a:lstStyle/>
          <a:p>
            <a:r>
              <a:rPr lang="en-GB" dirty="0"/>
              <a:t>Why is FGM carried out?</a:t>
            </a:r>
          </a:p>
        </p:txBody>
      </p:sp>
      <p:graphicFrame>
        <p:nvGraphicFramePr>
          <p:cNvPr id="13" name="Text Placeholder 2">
            <a:extLst>
              <a:ext uri="{FF2B5EF4-FFF2-40B4-BE49-F238E27FC236}">
                <a16:creationId xmlns:a16="http://schemas.microsoft.com/office/drawing/2014/main" id="{643682C9-E699-6C76-7FD0-84E436730A8E}"/>
              </a:ext>
            </a:extLst>
          </p:cNvPr>
          <p:cNvGraphicFramePr/>
          <p:nvPr/>
        </p:nvGraphicFramePr>
        <p:xfrm>
          <a:off x="3319272" y="2360645"/>
          <a:ext cx="5559552" cy="3253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744381"/>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B37791-2072-7D93-4F8B-01023CBB8A9C}"/>
              </a:ext>
            </a:extLst>
          </p:cNvPr>
          <p:cNvSpPr>
            <a:spLocks noGrp="1"/>
          </p:cNvSpPr>
          <p:nvPr>
            <p:ph type="title"/>
          </p:nvPr>
        </p:nvSpPr>
        <p:spPr>
          <a:xfrm>
            <a:off x="686834" y="1153572"/>
            <a:ext cx="3200400" cy="4461163"/>
          </a:xfrm>
        </p:spPr>
        <p:txBody>
          <a:bodyPr>
            <a:normAutofit/>
          </a:bodyPr>
          <a:lstStyle/>
          <a:p>
            <a:r>
              <a:rPr lang="en-GB">
                <a:solidFill>
                  <a:srgbClr val="FFFFFF"/>
                </a:solidFill>
              </a:rPr>
              <a:t>Infant Oral Mutilation</a:t>
            </a:r>
          </a:p>
        </p:txBody>
      </p:sp>
      <p:sp>
        <p:nvSpPr>
          <p:cNvPr id="3" name="Content Placeholder 2">
            <a:extLst>
              <a:ext uri="{FF2B5EF4-FFF2-40B4-BE49-F238E27FC236}">
                <a16:creationId xmlns:a16="http://schemas.microsoft.com/office/drawing/2014/main" id="{BFAB0031-53B0-6632-E88A-2055410739BA}"/>
              </a:ext>
            </a:extLst>
          </p:cNvPr>
          <p:cNvSpPr>
            <a:spLocks noGrp="1"/>
          </p:cNvSpPr>
          <p:nvPr>
            <p:ph idx="1"/>
          </p:nvPr>
        </p:nvSpPr>
        <p:spPr>
          <a:xfrm>
            <a:off x="4447308" y="591344"/>
            <a:ext cx="6906491" cy="5585619"/>
          </a:xfrm>
        </p:spPr>
        <p:txBody>
          <a:bodyPr anchor="ctr">
            <a:normAutofit lnSpcReduction="10000"/>
          </a:bodyPr>
          <a:lstStyle/>
          <a:p>
            <a:r>
              <a:rPr lang="en-GB" dirty="0"/>
              <a:t>Infant Oral Mutilation (IOM) is a dangerous and sometimes fatal traditional dental procedure performed in many areas of Africa, it is usually down to medical ignorance. Young children who are teething are often taken to a local healer when they are suffering from a fever or Diarrhoea and the soft white tooth buds which are just beginning to break through the gums are mistaken for parasitic worms. </a:t>
            </a:r>
          </a:p>
          <a:p>
            <a:r>
              <a:rPr lang="en-GB" dirty="0"/>
              <a:t>Having diagnosed the tooth buds as worms the healer then proceeds to gouge them out usually using no aesthetic and unsterilised tools.  </a:t>
            </a:r>
          </a:p>
        </p:txBody>
      </p:sp>
      <p:sp>
        <p:nvSpPr>
          <p:cNvPr id="4" name="Date Placeholder 3">
            <a:extLst>
              <a:ext uri="{FF2B5EF4-FFF2-40B4-BE49-F238E27FC236}">
                <a16:creationId xmlns:a16="http://schemas.microsoft.com/office/drawing/2014/main" id="{E77DC7E1-D7E8-1131-8B76-7F0B1B9262EB}"/>
              </a:ext>
            </a:extLst>
          </p:cNvPr>
          <p:cNvSpPr>
            <a:spLocks noGrp="1"/>
          </p:cNvSpPr>
          <p:nvPr>
            <p:ph type="dt" sz="half" idx="10"/>
          </p:nvPr>
        </p:nvSpPr>
        <p:spPr>
          <a:xfrm>
            <a:off x="838200" y="6356350"/>
            <a:ext cx="1639957" cy="365125"/>
          </a:xfrm>
        </p:spPr>
        <p:txBody>
          <a:bodyPr>
            <a:normAutofit/>
          </a:bodyPr>
          <a:lstStyle/>
          <a:p>
            <a:pPr>
              <a:spcAft>
                <a:spcPts val="600"/>
              </a:spcAft>
              <a:defRPr/>
            </a:pPr>
            <a:r>
              <a:rPr lang="en-US">
                <a:solidFill>
                  <a:srgbClr val="FFFFFF"/>
                </a:solidFill>
              </a:rPr>
              <a:t>05/09/2022</a:t>
            </a:r>
          </a:p>
        </p:txBody>
      </p:sp>
      <p:sp>
        <p:nvSpPr>
          <p:cNvPr id="5" name="Footer Placeholder 4">
            <a:extLst>
              <a:ext uri="{FF2B5EF4-FFF2-40B4-BE49-F238E27FC236}">
                <a16:creationId xmlns:a16="http://schemas.microsoft.com/office/drawing/2014/main" id="{F2ECDB9B-643F-F141-5C57-DA0EF1D5ED80}"/>
              </a:ext>
            </a:extLst>
          </p:cNvPr>
          <p:cNvSpPr>
            <a:spLocks noGrp="1"/>
          </p:cNvSpPr>
          <p:nvPr>
            <p:ph type="ftr" sz="quarter" idx="11"/>
          </p:nvPr>
        </p:nvSpPr>
        <p:spPr>
          <a:xfrm>
            <a:off x="4038600" y="6356350"/>
            <a:ext cx="5251174" cy="365125"/>
          </a:xfrm>
        </p:spPr>
        <p:txBody>
          <a:bodyPr>
            <a:normAutofit/>
          </a:bodyPr>
          <a:lstStyle/>
          <a:p>
            <a:pPr>
              <a:spcAft>
                <a:spcPts val="600"/>
              </a:spcAft>
              <a:defRPr/>
            </a:pPr>
            <a:r>
              <a:rPr lang="en-US" dirty="0">
                <a:solidFill>
                  <a:prstClr val="black">
                    <a:tint val="75000"/>
                  </a:prstClr>
                </a:solidFill>
              </a:rPr>
              <a:t>IOM</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120D584-59D8-2F08-1E2B-648DBC183BC4}"/>
              </a:ext>
            </a:extLst>
          </p:cNvPr>
          <p:cNvSpPr>
            <a:spLocks noGrp="1"/>
          </p:cNvSpPr>
          <p:nvPr>
            <p:ph type="sldNum" sz="quarter" idx="12"/>
          </p:nvPr>
        </p:nvSpPr>
        <p:spPr>
          <a:xfrm>
            <a:off x="9541564" y="6356350"/>
            <a:ext cx="181223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52</a:t>
            </a:fld>
            <a:endParaRPr lang="en-US">
              <a:solidFill>
                <a:prstClr val="black">
                  <a:tint val="75000"/>
                </a:prstClr>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112527"/>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11">
            <a:extLst>
              <a:ext uri="{FF2B5EF4-FFF2-40B4-BE49-F238E27FC236}">
                <a16:creationId xmlns:a16="http://schemas.microsoft.com/office/drawing/2014/main" id="{3001AFEA-2442-4A9F-BA37-8C469F306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0620E4-0E79-710F-6555-509DAEF34D37}"/>
              </a:ext>
            </a:extLst>
          </p:cNvPr>
          <p:cNvSpPr>
            <a:spLocks noGrp="1"/>
          </p:cNvSpPr>
          <p:nvPr>
            <p:ph type="title"/>
          </p:nvPr>
        </p:nvSpPr>
        <p:spPr>
          <a:xfrm>
            <a:off x="970908" y="637047"/>
            <a:ext cx="5953767" cy="1662726"/>
          </a:xfrm>
        </p:spPr>
        <p:txBody>
          <a:bodyPr vert="horz" lIns="91440" tIns="45720" rIns="91440" bIns="45720" rtlCol="0" anchor="b">
            <a:normAutofit/>
          </a:bodyPr>
          <a:lstStyle/>
          <a:p>
            <a:pPr algn="l"/>
            <a:r>
              <a:rPr lang="en-US" kern="1200" dirty="0">
                <a:solidFill>
                  <a:srgbClr val="FFFFFF"/>
                </a:solidFill>
                <a:latin typeface="+mj-lt"/>
                <a:ea typeface="+mj-ea"/>
                <a:cs typeface="+mj-cs"/>
              </a:rPr>
              <a:t>What should I do?</a:t>
            </a:r>
          </a:p>
        </p:txBody>
      </p:sp>
      <p:sp>
        <p:nvSpPr>
          <p:cNvPr id="3" name="Text Placeholder 2">
            <a:extLst>
              <a:ext uri="{FF2B5EF4-FFF2-40B4-BE49-F238E27FC236}">
                <a16:creationId xmlns:a16="http://schemas.microsoft.com/office/drawing/2014/main" id="{31F6FCBC-7F78-CB08-A4D8-F2F6C88F2BDB}"/>
              </a:ext>
            </a:extLst>
          </p:cNvPr>
          <p:cNvSpPr>
            <a:spLocks noGrp="1"/>
          </p:cNvSpPr>
          <p:nvPr>
            <p:ph type="body" idx="1"/>
          </p:nvPr>
        </p:nvSpPr>
        <p:spPr>
          <a:xfrm>
            <a:off x="1007763" y="3178690"/>
            <a:ext cx="5174207" cy="2614481"/>
          </a:xfrm>
        </p:spPr>
        <p:txBody>
          <a:bodyPr vert="horz" lIns="91440" tIns="45720" rIns="91440" bIns="45720" rtlCol="0">
            <a:normAutofit fontScale="92500"/>
          </a:bodyPr>
          <a:lstStyle/>
          <a:p>
            <a:pPr algn="l"/>
            <a:r>
              <a:rPr lang="en-US" sz="2200" kern="1200" dirty="0">
                <a:solidFill>
                  <a:srgbClr val="FFFFFF"/>
                </a:solidFill>
                <a:latin typeface="+mn-lt"/>
                <a:ea typeface="+mn-ea"/>
                <a:cs typeface="+mn-cs"/>
              </a:rPr>
              <a:t>FGM and IOM can lead to many serious problems for the child including death.</a:t>
            </a:r>
          </a:p>
          <a:p>
            <a:pPr algn="l"/>
            <a:endParaRPr lang="en-US" sz="2200" kern="1200" dirty="0">
              <a:solidFill>
                <a:srgbClr val="FFFFFF"/>
              </a:solidFill>
              <a:latin typeface="+mn-lt"/>
              <a:ea typeface="+mn-ea"/>
              <a:cs typeface="+mn-cs"/>
            </a:endParaRPr>
          </a:p>
          <a:p>
            <a:pPr algn="l"/>
            <a:r>
              <a:rPr lang="en-US" sz="2200" kern="1200" dirty="0">
                <a:solidFill>
                  <a:srgbClr val="FFFFFF"/>
                </a:solidFill>
                <a:latin typeface="+mn-lt"/>
                <a:ea typeface="+mn-ea"/>
                <a:cs typeface="+mn-cs"/>
              </a:rPr>
              <a:t>If you believe a child has been or is at risk of being the victim of these types of procedures, you must contact the police or children’s social care immediately.</a:t>
            </a:r>
          </a:p>
        </p:txBody>
      </p:sp>
      <p:sp>
        <p:nvSpPr>
          <p:cNvPr id="33" name="Freeform: Shape 13">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15">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Block Arc 17">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19">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7" name="Straight Connector 21">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Shape 23">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Arc 25">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872052">
            <a:off x="6113252" y="4145122"/>
            <a:ext cx="4083433" cy="4083433"/>
          </a:xfrm>
          <a:prstGeom prst="arc">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Shape 27">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110770"/>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10">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rc 12">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5" name="Rectangle 14">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16">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823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20">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9910"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val 22">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29605"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0" name="Straight Connector 24">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785759"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 name="Arc 26">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568884"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C13BF77F-494E-F37B-DAC3-C6105C5D96EF}"/>
              </a:ext>
            </a:extLst>
          </p:cNvPr>
          <p:cNvSpPr>
            <a:spLocks noGrp="1"/>
          </p:cNvSpPr>
          <p:nvPr>
            <p:ph type="title"/>
          </p:nvPr>
        </p:nvSpPr>
        <p:spPr>
          <a:xfrm>
            <a:off x="1119465" y="2357602"/>
            <a:ext cx="6589707" cy="2387600"/>
          </a:xfrm>
        </p:spPr>
        <p:txBody>
          <a:bodyPr vert="horz" lIns="91440" tIns="45720" rIns="91440" bIns="45720" rtlCol="0" anchor="b">
            <a:normAutofit/>
          </a:bodyPr>
          <a:lstStyle/>
          <a:p>
            <a:pPr algn="l"/>
            <a:r>
              <a:rPr lang="en-US" kern="1200">
                <a:solidFill>
                  <a:srgbClr val="FFFFFF"/>
                </a:solidFill>
                <a:latin typeface="+mj-lt"/>
                <a:ea typeface="+mj-ea"/>
                <a:cs typeface="+mj-cs"/>
              </a:rPr>
              <a:t>Radicalisation</a:t>
            </a:r>
          </a:p>
        </p:txBody>
      </p:sp>
      <p:sp>
        <p:nvSpPr>
          <p:cNvPr id="42" name="Freeform: Shape 28">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49"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659360"/>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C127066-358D-520B-62AF-04DCED8B34E6}"/>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sz="2800" kern="1200" dirty="0" err="1">
                <a:solidFill>
                  <a:srgbClr val="FFFFFF"/>
                </a:solidFill>
                <a:latin typeface="+mj-lt"/>
                <a:ea typeface="+mj-ea"/>
                <a:cs typeface="+mj-cs"/>
              </a:rPr>
              <a:t>Radicalisation</a:t>
            </a:r>
            <a:r>
              <a:rPr lang="en-US" sz="2800" kern="1200" dirty="0">
                <a:solidFill>
                  <a:srgbClr val="FFFFFF"/>
                </a:solidFill>
                <a:latin typeface="+mj-lt"/>
                <a:ea typeface="+mj-ea"/>
                <a:cs typeface="+mj-cs"/>
              </a:rPr>
              <a:t> can be described as the process by which people come to support terrorism and violent extremism, and in some cases, then join terrorist groups. </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In this section we will look at the following:-</a:t>
            </a:r>
          </a:p>
        </p:txBody>
      </p:sp>
      <p:graphicFrame>
        <p:nvGraphicFramePr>
          <p:cNvPr id="7" name="Content Placeholder 4">
            <a:extLst>
              <a:ext uri="{FF2B5EF4-FFF2-40B4-BE49-F238E27FC236}">
                <a16:creationId xmlns:a16="http://schemas.microsoft.com/office/drawing/2014/main" id="{093D624D-8491-3D7B-590F-242C8D30C8C4}"/>
              </a:ext>
            </a:extLst>
          </p:cNvPr>
          <p:cNvGraphicFramePr>
            <a:graphicFrameLocks noGrp="1"/>
          </p:cNvGraphicFramePr>
          <p:nvPr>
            <p:ph idx="1"/>
            <p:extLst>
              <p:ext uri="{D42A27DB-BD31-4B8C-83A1-F6EECF244321}">
                <p14:modId xmlns:p14="http://schemas.microsoft.com/office/powerpoint/2010/main" val="1377809122"/>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1159047"/>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816C8A1-FE04-6F68-18A2-B60770C2172D}"/>
              </a:ext>
            </a:extLst>
          </p:cNvPr>
          <p:cNvSpPr>
            <a:spLocks noGrp="1"/>
          </p:cNvSpPr>
          <p:nvPr>
            <p:ph type="title"/>
          </p:nvPr>
        </p:nvSpPr>
        <p:spPr>
          <a:xfrm>
            <a:off x="686834" y="591344"/>
            <a:ext cx="3200400" cy="5585619"/>
          </a:xfrm>
        </p:spPr>
        <p:txBody>
          <a:bodyPr>
            <a:normAutofit/>
          </a:bodyPr>
          <a:lstStyle/>
          <a:p>
            <a:r>
              <a:rPr lang="en-GB" sz="3700" dirty="0">
                <a:solidFill>
                  <a:srgbClr val="FFFFFF"/>
                </a:solidFill>
              </a:rPr>
              <a:t>What is Radicalisation?</a:t>
            </a:r>
          </a:p>
        </p:txBody>
      </p:sp>
      <p:sp>
        <p:nvSpPr>
          <p:cNvPr id="8" name="Content Placeholder 7">
            <a:extLst>
              <a:ext uri="{FF2B5EF4-FFF2-40B4-BE49-F238E27FC236}">
                <a16:creationId xmlns:a16="http://schemas.microsoft.com/office/drawing/2014/main" id="{98F0E4B6-3761-3E07-54D8-D19E75205C39}"/>
              </a:ext>
            </a:extLst>
          </p:cNvPr>
          <p:cNvSpPr>
            <a:spLocks noGrp="1"/>
          </p:cNvSpPr>
          <p:nvPr>
            <p:ph idx="1"/>
          </p:nvPr>
        </p:nvSpPr>
        <p:spPr>
          <a:xfrm>
            <a:off x="4447308" y="591344"/>
            <a:ext cx="6906491" cy="5585619"/>
          </a:xfrm>
        </p:spPr>
        <p:txBody>
          <a:bodyPr anchor="ctr">
            <a:normAutofit/>
          </a:bodyPr>
          <a:lstStyle/>
          <a:p>
            <a:r>
              <a:rPr lang="en-GB" dirty="0"/>
              <a:t>Radicalisation can be described as the process by which people come to support terrorism and violent extremism and, in some cases, then join gangs or terrorist groups.</a:t>
            </a:r>
          </a:p>
        </p:txBody>
      </p:sp>
      <p:sp>
        <p:nvSpPr>
          <p:cNvPr id="3" name="Date Placeholder 2">
            <a:extLst>
              <a:ext uri="{FF2B5EF4-FFF2-40B4-BE49-F238E27FC236}">
                <a16:creationId xmlns:a16="http://schemas.microsoft.com/office/drawing/2014/main" id="{C6C6021E-A39C-7AE4-29A1-14789C056F4F}"/>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dirty="0">
                <a:solidFill>
                  <a:srgbClr val="FFFFFF"/>
                </a:solidFill>
              </a:rPr>
              <a:t>05/09/2022</a:t>
            </a:r>
          </a:p>
        </p:txBody>
      </p:sp>
      <p:sp>
        <p:nvSpPr>
          <p:cNvPr id="4" name="Footer Placeholder 3">
            <a:extLst>
              <a:ext uri="{FF2B5EF4-FFF2-40B4-BE49-F238E27FC236}">
                <a16:creationId xmlns:a16="http://schemas.microsoft.com/office/drawing/2014/main" id="{5981A0EE-8F67-7B31-E6DF-3207D83A1B7C}"/>
              </a:ext>
            </a:extLst>
          </p:cNvPr>
          <p:cNvSpPr>
            <a:spLocks noGrp="1"/>
          </p:cNvSpPr>
          <p:nvPr>
            <p:ph type="ftr" sz="quarter" idx="11"/>
          </p:nvPr>
        </p:nvSpPr>
        <p:spPr>
          <a:xfrm>
            <a:off x="4447308" y="6356350"/>
            <a:ext cx="4842466" cy="365125"/>
          </a:xfrm>
        </p:spPr>
        <p:txBody>
          <a:bodyPr>
            <a:normAutofit/>
          </a:bodyPr>
          <a:lstStyle/>
          <a:p>
            <a:pPr>
              <a:spcAft>
                <a:spcPts val="600"/>
              </a:spcAft>
              <a:defRPr/>
            </a:pPr>
            <a:r>
              <a:rPr lang="en-US" dirty="0" err="1">
                <a:solidFill>
                  <a:prstClr val="black">
                    <a:tint val="75000"/>
                  </a:prstClr>
                </a:solidFill>
              </a:rPr>
              <a:t>Radicalisation</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D3A35A78-240B-6087-2175-06D113522D89}"/>
              </a:ext>
            </a:extLst>
          </p:cNvPr>
          <p:cNvSpPr>
            <a:spLocks noGrp="1"/>
          </p:cNvSpPr>
          <p:nvPr>
            <p:ph type="sldNum" sz="quarter" idx="12"/>
          </p:nvPr>
        </p:nvSpPr>
        <p:spPr>
          <a:xfrm>
            <a:off x="9819860" y="6356350"/>
            <a:ext cx="1533939"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56</a:t>
            </a:fld>
            <a:endParaRPr lang="en-US">
              <a:solidFill>
                <a:prstClr val="black">
                  <a:tint val="75000"/>
                </a:prstClr>
              </a:solidFill>
            </a:endParaRP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267745"/>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3">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82448B-6628-7810-01D3-241773A40DCF}"/>
              </a:ext>
            </a:extLst>
          </p:cNvPr>
          <p:cNvSpPr>
            <a:spLocks noGrp="1"/>
          </p:cNvSpPr>
          <p:nvPr>
            <p:ph type="title"/>
          </p:nvPr>
        </p:nvSpPr>
        <p:spPr>
          <a:xfrm>
            <a:off x="838200" y="643467"/>
            <a:ext cx="2951205" cy="5571066"/>
          </a:xfrm>
        </p:spPr>
        <p:txBody>
          <a:bodyPr>
            <a:normAutofit/>
          </a:bodyPr>
          <a:lstStyle/>
          <a:p>
            <a:r>
              <a:rPr lang="en-GB">
                <a:solidFill>
                  <a:srgbClr val="FFFFFF"/>
                </a:solidFill>
              </a:rPr>
              <a:t>How can children and young people get exposed to messages of extremist groups?</a:t>
            </a:r>
          </a:p>
        </p:txBody>
      </p:sp>
      <p:sp>
        <p:nvSpPr>
          <p:cNvPr id="4" name="Date Placeholder 3">
            <a:extLst>
              <a:ext uri="{FF2B5EF4-FFF2-40B4-BE49-F238E27FC236}">
                <a16:creationId xmlns:a16="http://schemas.microsoft.com/office/drawing/2014/main" id="{CC438ACE-FEDD-4EF4-0651-31E3AC861629}"/>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dirty="0">
                <a:solidFill>
                  <a:srgbClr val="FFFFFF"/>
                </a:solidFill>
              </a:rPr>
              <a:t>05/09/2022</a:t>
            </a:r>
          </a:p>
        </p:txBody>
      </p:sp>
      <p:sp>
        <p:nvSpPr>
          <p:cNvPr id="5" name="Footer Placeholder 4">
            <a:extLst>
              <a:ext uri="{FF2B5EF4-FFF2-40B4-BE49-F238E27FC236}">
                <a16:creationId xmlns:a16="http://schemas.microsoft.com/office/drawing/2014/main" id="{EAB36D0D-1074-ED31-D40B-F5204F5C8EF9}"/>
              </a:ext>
            </a:extLst>
          </p:cNvPr>
          <p:cNvSpPr>
            <a:spLocks noGrp="1"/>
          </p:cNvSpPr>
          <p:nvPr>
            <p:ph type="ftr" sz="quarter" idx="11"/>
          </p:nvPr>
        </p:nvSpPr>
        <p:spPr>
          <a:xfrm>
            <a:off x="5237018" y="6356350"/>
            <a:ext cx="4244607" cy="365125"/>
          </a:xfrm>
        </p:spPr>
        <p:txBody>
          <a:bodyPr>
            <a:normAutofit/>
          </a:bodyPr>
          <a:lstStyle/>
          <a:p>
            <a:pPr algn="l">
              <a:spcAft>
                <a:spcPts val="600"/>
              </a:spcAft>
              <a:defRPr/>
            </a:pPr>
            <a:r>
              <a:rPr lang="en-US" dirty="0" err="1">
                <a:solidFill>
                  <a:prstClr val="black">
                    <a:tint val="75000"/>
                  </a:prstClr>
                </a:solidFill>
              </a:rPr>
              <a:t>Radicalisation</a:t>
            </a:r>
            <a:r>
              <a:rPr lang="en-US" dirty="0">
                <a:solidFill>
                  <a:prstClr val="black">
                    <a:tint val="75000"/>
                  </a:prstClr>
                </a:solidFill>
              </a:rPr>
              <a:t> exposure</a:t>
            </a:r>
          </a:p>
        </p:txBody>
      </p:sp>
      <p:sp>
        <p:nvSpPr>
          <p:cNvPr id="6" name="Slide Number Placeholder 5">
            <a:extLst>
              <a:ext uri="{FF2B5EF4-FFF2-40B4-BE49-F238E27FC236}">
                <a16:creationId xmlns:a16="http://schemas.microsoft.com/office/drawing/2014/main" id="{2457AB07-581A-C151-BEBE-76D49CE4596A}"/>
              </a:ext>
            </a:extLst>
          </p:cNvPr>
          <p:cNvSpPr>
            <a:spLocks noGrp="1"/>
          </p:cNvSpPr>
          <p:nvPr>
            <p:ph type="sldNum" sz="quarter" idx="12"/>
          </p:nvPr>
        </p:nvSpPr>
        <p:spPr>
          <a:xfrm>
            <a:off x="9664504" y="6356350"/>
            <a:ext cx="168929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57</a:t>
            </a:fld>
            <a:endParaRPr lang="en-US">
              <a:solidFill>
                <a:prstClr val="black">
                  <a:tint val="75000"/>
                </a:prstClr>
              </a:solidFill>
            </a:endParaRPr>
          </a:p>
        </p:txBody>
      </p:sp>
      <p:graphicFrame>
        <p:nvGraphicFramePr>
          <p:cNvPr id="19" name="Content Placeholder 2">
            <a:extLst>
              <a:ext uri="{FF2B5EF4-FFF2-40B4-BE49-F238E27FC236}">
                <a16:creationId xmlns:a16="http://schemas.microsoft.com/office/drawing/2014/main" id="{28183D07-9A9D-F46F-B68B-DDB9AB4436EB}"/>
              </a:ext>
            </a:extLst>
          </p:cNvPr>
          <p:cNvGraphicFramePr>
            <a:graphicFrameLocks noGrp="1"/>
          </p:cNvGraphicFramePr>
          <p:nvPr>
            <p:ph idx="1"/>
            <p:extLst>
              <p:ext uri="{D42A27DB-BD31-4B8C-83A1-F6EECF244321}">
                <p14:modId xmlns:p14="http://schemas.microsoft.com/office/powerpoint/2010/main" val="1585082666"/>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820871"/>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0B30F3-3477-F69E-342B-FD2D0C1D4286}"/>
              </a:ext>
            </a:extLst>
          </p:cNvPr>
          <p:cNvSpPr>
            <a:spLocks noGrp="1"/>
          </p:cNvSpPr>
          <p:nvPr>
            <p:ph type="title"/>
          </p:nvPr>
        </p:nvSpPr>
        <p:spPr>
          <a:xfrm>
            <a:off x="838200" y="459863"/>
            <a:ext cx="10515600" cy="1004594"/>
          </a:xfrm>
        </p:spPr>
        <p:txBody>
          <a:bodyPr>
            <a:normAutofit/>
          </a:bodyPr>
          <a:lstStyle/>
          <a:p>
            <a:pPr algn="ctr"/>
            <a:r>
              <a:rPr lang="en-GB" sz="4100">
                <a:solidFill>
                  <a:srgbClr val="FFFFFF"/>
                </a:solidFill>
              </a:rPr>
              <a:t>What are the risks associated with radicalisation?</a:t>
            </a:r>
          </a:p>
        </p:txBody>
      </p:sp>
      <p:sp>
        <p:nvSpPr>
          <p:cNvPr id="21" name="Rectangle: Rounded Corners 1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FAE656A9-C316-700E-6826-4A148D0D805C}"/>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dirty="0">
                <a:solidFill>
                  <a:srgbClr val="FFFFFF"/>
                </a:solidFill>
              </a:rPr>
              <a:t>05/09/2022</a:t>
            </a:r>
          </a:p>
        </p:txBody>
      </p:sp>
      <p:sp>
        <p:nvSpPr>
          <p:cNvPr id="5" name="Footer Placeholder 4">
            <a:extLst>
              <a:ext uri="{FF2B5EF4-FFF2-40B4-BE49-F238E27FC236}">
                <a16:creationId xmlns:a16="http://schemas.microsoft.com/office/drawing/2014/main" id="{A987066F-7E72-976B-9FA8-2B5A1795BABE}"/>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dirty="0" err="1">
                <a:solidFill>
                  <a:srgbClr val="FFFFFF"/>
                </a:solidFill>
              </a:rPr>
              <a:t>Radicalisation</a:t>
            </a:r>
            <a:r>
              <a:rPr lang="en-US" dirty="0">
                <a:solidFill>
                  <a:srgbClr val="FFFFFF"/>
                </a:solidFill>
              </a:rPr>
              <a:t> risks</a:t>
            </a:r>
          </a:p>
        </p:txBody>
      </p:sp>
      <p:sp>
        <p:nvSpPr>
          <p:cNvPr id="6" name="Slide Number Placeholder 5">
            <a:extLst>
              <a:ext uri="{FF2B5EF4-FFF2-40B4-BE49-F238E27FC236}">
                <a16:creationId xmlns:a16="http://schemas.microsoft.com/office/drawing/2014/main" id="{4EDD173B-0FA3-F5C0-1269-788CE0E4C287}"/>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FFFFFF"/>
                </a:solidFill>
              </a:rPr>
              <a:pPr>
                <a:spcAft>
                  <a:spcPts val="600"/>
                </a:spcAft>
                <a:defRPr/>
              </a:pPr>
              <a:t>58</a:t>
            </a:fld>
            <a:endParaRPr lang="en-US">
              <a:solidFill>
                <a:srgbClr val="FFFFFF"/>
              </a:solidFill>
            </a:endParaRPr>
          </a:p>
        </p:txBody>
      </p:sp>
      <p:graphicFrame>
        <p:nvGraphicFramePr>
          <p:cNvPr id="22" name="Content Placeholder 2">
            <a:extLst>
              <a:ext uri="{FF2B5EF4-FFF2-40B4-BE49-F238E27FC236}">
                <a16:creationId xmlns:a16="http://schemas.microsoft.com/office/drawing/2014/main" id="{5A1424B7-26BA-AE87-D0EC-95D5F73F4200}"/>
              </a:ext>
            </a:extLst>
          </p:cNvPr>
          <p:cNvGraphicFramePr>
            <a:graphicFrameLocks noGrp="1"/>
          </p:cNvGraphicFramePr>
          <p:nvPr>
            <p:ph idx="1"/>
            <p:extLst>
              <p:ext uri="{D42A27DB-BD31-4B8C-83A1-F6EECF244321}">
                <p14:modId xmlns:p14="http://schemas.microsoft.com/office/powerpoint/2010/main" val="83604236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034199"/>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2A7A4C-0FDA-B796-6260-02BF4CDBFCF1}"/>
              </a:ext>
            </a:extLst>
          </p:cNvPr>
          <p:cNvSpPr>
            <a:spLocks noGrp="1"/>
          </p:cNvSpPr>
          <p:nvPr>
            <p:ph type="title"/>
          </p:nvPr>
        </p:nvSpPr>
        <p:spPr>
          <a:xfrm>
            <a:off x="838200" y="365125"/>
            <a:ext cx="10515600" cy="1325563"/>
          </a:xfrm>
        </p:spPr>
        <p:txBody>
          <a:bodyPr>
            <a:normAutofit/>
          </a:bodyPr>
          <a:lstStyle/>
          <a:p>
            <a:pPr algn="ctr"/>
            <a:r>
              <a:rPr lang="en-GB" dirty="0"/>
              <a:t>What are the indicators that a child is at risk?</a:t>
            </a:r>
          </a:p>
        </p:txBody>
      </p:sp>
      <p:sp>
        <p:nvSpPr>
          <p:cNvPr id="4" name="Date Placeholder 3">
            <a:extLst>
              <a:ext uri="{FF2B5EF4-FFF2-40B4-BE49-F238E27FC236}">
                <a16:creationId xmlns:a16="http://schemas.microsoft.com/office/drawing/2014/main" id="{DCF655D4-62B0-3190-7630-B5678F34F7AA}"/>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dirty="0">
                <a:solidFill>
                  <a:prstClr val="black">
                    <a:tint val="75000"/>
                  </a:prstClr>
                </a:solidFill>
              </a:rPr>
              <a:t>05/09/2022</a:t>
            </a: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FA941E0-F233-27D4-12AD-6911C2FBC6DF}"/>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dirty="0">
                <a:solidFill>
                  <a:prstClr val="black">
                    <a:tint val="75000"/>
                  </a:prstClr>
                </a:solidFill>
              </a:rPr>
              <a:t>Indicators of </a:t>
            </a:r>
            <a:r>
              <a:rPr lang="en-US">
                <a:solidFill>
                  <a:prstClr val="black">
                    <a:tint val="75000"/>
                  </a:prstClr>
                </a:solidFill>
              </a:rPr>
              <a:t>radicalisation</a:t>
            </a:r>
          </a:p>
        </p:txBody>
      </p:sp>
      <p:sp>
        <p:nvSpPr>
          <p:cNvPr id="6" name="Slide Number Placeholder 5">
            <a:extLst>
              <a:ext uri="{FF2B5EF4-FFF2-40B4-BE49-F238E27FC236}">
                <a16:creationId xmlns:a16="http://schemas.microsoft.com/office/drawing/2014/main" id="{2774F63B-8BC3-32D7-F0D9-592C9672A701}"/>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59</a:t>
            </a:fld>
            <a:endParaRPr lang="en-US">
              <a:solidFill>
                <a:prstClr val="black">
                  <a:tint val="75000"/>
                </a:prstClr>
              </a:solidFill>
            </a:endParaRPr>
          </a:p>
        </p:txBody>
      </p:sp>
      <p:graphicFrame>
        <p:nvGraphicFramePr>
          <p:cNvPr id="8" name="Content Placeholder 2">
            <a:extLst>
              <a:ext uri="{FF2B5EF4-FFF2-40B4-BE49-F238E27FC236}">
                <a16:creationId xmlns:a16="http://schemas.microsoft.com/office/drawing/2014/main" id="{46A41C98-A243-36DC-1457-1AE3D2BAE798}"/>
              </a:ext>
            </a:extLst>
          </p:cNvPr>
          <p:cNvGraphicFramePr>
            <a:graphicFrameLocks noGrp="1"/>
          </p:cNvGraphicFramePr>
          <p:nvPr>
            <p:ph idx="1"/>
            <p:extLst>
              <p:ext uri="{D42A27DB-BD31-4B8C-83A1-F6EECF244321}">
                <p14:modId xmlns:p14="http://schemas.microsoft.com/office/powerpoint/2010/main" val="3135446496"/>
              </p:ext>
            </p:extLst>
          </p:nvPr>
        </p:nvGraphicFramePr>
        <p:xfrm>
          <a:off x="838200" y="1825625"/>
          <a:ext cx="10515600" cy="3859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317271"/>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DFFEB3-EAFA-CFB6-4347-BA4AC3B37F4D}"/>
              </a:ext>
            </a:extLst>
          </p:cNvPr>
          <p:cNvSpPr>
            <a:spLocks noGrp="1"/>
          </p:cNvSpPr>
          <p:nvPr>
            <p:ph type="title"/>
          </p:nvPr>
        </p:nvSpPr>
        <p:spPr>
          <a:xfrm>
            <a:off x="838200" y="459863"/>
            <a:ext cx="10515600" cy="1004594"/>
          </a:xfrm>
        </p:spPr>
        <p:txBody>
          <a:bodyPr>
            <a:normAutofit fontScale="90000"/>
          </a:bodyPr>
          <a:lstStyle/>
          <a:p>
            <a:pPr algn="ctr"/>
            <a:r>
              <a:rPr lang="en-GB" dirty="0">
                <a:solidFill>
                  <a:srgbClr val="FFFFFF"/>
                </a:solidFill>
              </a:rPr>
              <a:t>Defining Safeguarding</a:t>
            </a:r>
            <a:br>
              <a:rPr lang="en-GB" dirty="0">
                <a:solidFill>
                  <a:srgbClr val="FFFFFF"/>
                </a:solidFill>
              </a:rPr>
            </a:br>
            <a:r>
              <a:rPr lang="en-GB" sz="3600" dirty="0">
                <a:solidFill>
                  <a:srgbClr val="FFFFFF"/>
                </a:solidFill>
              </a:rPr>
              <a:t>Which of the following statements are relevant to safeguarding</a:t>
            </a:r>
          </a:p>
        </p:txBody>
      </p:sp>
      <p:sp>
        <p:nvSpPr>
          <p:cNvPr id="21" name="Rectangle: Rounded Corners 2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52146B83-BC68-2053-99BD-92F86886508C}"/>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a:solidFill>
                  <a:srgbClr val="FFFFFF"/>
                </a:solidFill>
              </a:rPr>
              <a:t>22/09/2023</a:t>
            </a:r>
          </a:p>
        </p:txBody>
      </p:sp>
      <p:sp>
        <p:nvSpPr>
          <p:cNvPr id="5" name="Footer Placeholder 4">
            <a:extLst>
              <a:ext uri="{FF2B5EF4-FFF2-40B4-BE49-F238E27FC236}">
                <a16:creationId xmlns:a16="http://schemas.microsoft.com/office/drawing/2014/main" id="{4E01B8B7-22FF-AAFF-0CC3-7706A32A02D2}"/>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solidFill>
                  <a:srgbClr val="FFFFFF"/>
                </a:solidFill>
              </a:rPr>
              <a:t>Definition</a:t>
            </a:r>
          </a:p>
        </p:txBody>
      </p:sp>
      <p:sp>
        <p:nvSpPr>
          <p:cNvPr id="6" name="Slide Number Placeholder 5">
            <a:extLst>
              <a:ext uri="{FF2B5EF4-FFF2-40B4-BE49-F238E27FC236}">
                <a16:creationId xmlns:a16="http://schemas.microsoft.com/office/drawing/2014/main" id="{A46CC442-7A5C-2E40-53D7-944308FE3FAA}"/>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FFFFFF"/>
                </a:solidFill>
              </a:rPr>
              <a:pPr>
                <a:spcAft>
                  <a:spcPts val="600"/>
                </a:spcAft>
                <a:defRPr/>
              </a:pPr>
              <a:t>6</a:t>
            </a:fld>
            <a:endParaRPr lang="en-US">
              <a:solidFill>
                <a:srgbClr val="FFFFFF"/>
              </a:solidFill>
            </a:endParaRPr>
          </a:p>
        </p:txBody>
      </p:sp>
      <p:graphicFrame>
        <p:nvGraphicFramePr>
          <p:cNvPr id="22" name="Content Placeholder 2">
            <a:extLst>
              <a:ext uri="{FF2B5EF4-FFF2-40B4-BE49-F238E27FC236}">
                <a16:creationId xmlns:a16="http://schemas.microsoft.com/office/drawing/2014/main" id="{FF7FF99D-212C-3E08-23C3-CE19D9F44A8F}"/>
              </a:ext>
            </a:extLst>
          </p:cNvPr>
          <p:cNvGraphicFramePr>
            <a:graphicFrameLocks noGrp="1"/>
          </p:cNvGraphicFramePr>
          <p:nvPr>
            <p:ph idx="1"/>
            <p:extLst>
              <p:ext uri="{D42A27DB-BD31-4B8C-83A1-F6EECF244321}">
                <p14:modId xmlns:p14="http://schemas.microsoft.com/office/powerpoint/2010/main" val="189941016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062741"/>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rc 3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09C679-6BB9-C984-213E-78BD50E25FF1}"/>
              </a:ext>
            </a:extLst>
          </p:cNvPr>
          <p:cNvSpPr>
            <a:spLocks noGrp="1"/>
          </p:cNvSpPr>
          <p:nvPr>
            <p:ph type="title"/>
          </p:nvPr>
        </p:nvSpPr>
        <p:spPr>
          <a:xfrm>
            <a:off x="838200" y="643467"/>
            <a:ext cx="2951205" cy="5571066"/>
          </a:xfrm>
        </p:spPr>
        <p:txBody>
          <a:bodyPr>
            <a:normAutofit/>
          </a:bodyPr>
          <a:lstStyle/>
          <a:p>
            <a:r>
              <a:rPr lang="en-GB">
                <a:solidFill>
                  <a:srgbClr val="FFFFFF"/>
                </a:solidFill>
              </a:rPr>
              <a:t>What should I do if a child is at risk?</a:t>
            </a:r>
          </a:p>
        </p:txBody>
      </p:sp>
      <p:sp>
        <p:nvSpPr>
          <p:cNvPr id="4" name="Date Placeholder 3">
            <a:extLst>
              <a:ext uri="{FF2B5EF4-FFF2-40B4-BE49-F238E27FC236}">
                <a16:creationId xmlns:a16="http://schemas.microsoft.com/office/drawing/2014/main" id="{6D30C846-719A-8F19-3181-AAF1D9816619}"/>
              </a:ext>
            </a:extLst>
          </p:cNvPr>
          <p:cNvSpPr>
            <a:spLocks noGrp="1"/>
          </p:cNvSpPr>
          <p:nvPr>
            <p:ph type="dt" sz="half" idx="10"/>
          </p:nvPr>
        </p:nvSpPr>
        <p:spPr>
          <a:xfrm>
            <a:off x="838200" y="6356350"/>
            <a:ext cx="2743200" cy="365125"/>
          </a:xfrm>
        </p:spPr>
        <p:txBody>
          <a:bodyPr>
            <a:normAutofit/>
          </a:bodyPr>
          <a:lstStyle/>
          <a:p>
            <a:pPr>
              <a:spcAft>
                <a:spcPts val="600"/>
              </a:spcAft>
              <a:defRPr/>
            </a:pPr>
            <a:r>
              <a:rPr lang="en-US">
                <a:solidFill>
                  <a:srgbClr val="FFFFFF"/>
                </a:solidFill>
              </a:rPr>
              <a:t>05/09/2022</a:t>
            </a:r>
          </a:p>
        </p:txBody>
      </p:sp>
      <p:sp>
        <p:nvSpPr>
          <p:cNvPr id="5" name="Footer Placeholder 4">
            <a:extLst>
              <a:ext uri="{FF2B5EF4-FFF2-40B4-BE49-F238E27FC236}">
                <a16:creationId xmlns:a16="http://schemas.microsoft.com/office/drawing/2014/main" id="{ECA3C27E-4C02-44A0-4CED-739E2C43BCF2}"/>
              </a:ext>
            </a:extLst>
          </p:cNvPr>
          <p:cNvSpPr>
            <a:spLocks noGrp="1"/>
          </p:cNvSpPr>
          <p:nvPr>
            <p:ph type="ftr" sz="quarter" idx="11"/>
          </p:nvPr>
        </p:nvSpPr>
        <p:spPr>
          <a:xfrm>
            <a:off x="5237018" y="6356350"/>
            <a:ext cx="4244607" cy="365125"/>
          </a:xfrm>
        </p:spPr>
        <p:txBody>
          <a:bodyPr>
            <a:normAutofit/>
          </a:bodyPr>
          <a:lstStyle/>
          <a:p>
            <a:pPr algn="l">
              <a:spcAft>
                <a:spcPts val="600"/>
              </a:spcAft>
              <a:defRPr/>
            </a:pPr>
            <a:r>
              <a:rPr lang="en-US">
                <a:solidFill>
                  <a:prstClr val="black">
                    <a:tint val="75000"/>
                  </a:prstClr>
                </a:solidFill>
              </a:rPr>
              <a:t>What to do</a:t>
            </a:r>
          </a:p>
        </p:txBody>
      </p:sp>
      <p:sp>
        <p:nvSpPr>
          <p:cNvPr id="6" name="Slide Number Placeholder 5">
            <a:extLst>
              <a:ext uri="{FF2B5EF4-FFF2-40B4-BE49-F238E27FC236}">
                <a16:creationId xmlns:a16="http://schemas.microsoft.com/office/drawing/2014/main" id="{6CD4CD96-7A09-4CE9-D13A-93CF14895E1D}"/>
              </a:ext>
            </a:extLst>
          </p:cNvPr>
          <p:cNvSpPr>
            <a:spLocks noGrp="1"/>
          </p:cNvSpPr>
          <p:nvPr>
            <p:ph type="sldNum" sz="quarter" idx="12"/>
          </p:nvPr>
        </p:nvSpPr>
        <p:spPr>
          <a:xfrm>
            <a:off x="9664504" y="6356350"/>
            <a:ext cx="1689295" cy="365125"/>
          </a:xfrm>
        </p:spPr>
        <p:txBody>
          <a:bodyPr>
            <a:normAutofit/>
          </a:bodyPr>
          <a:lstStyle/>
          <a:p>
            <a:pPr>
              <a:spcAft>
                <a:spcPts val="600"/>
              </a:spcAft>
              <a:defRPr/>
            </a:pPr>
            <a:fld id="{D76B855D-E9CC-4FF8-AD85-6CDC7B89A0DE}" type="slidenum">
              <a:rPr lang="en-US">
                <a:solidFill>
                  <a:prstClr val="black">
                    <a:tint val="75000"/>
                  </a:prstClr>
                </a:solidFill>
              </a:rPr>
              <a:pPr>
                <a:spcAft>
                  <a:spcPts val="600"/>
                </a:spcAft>
                <a:defRPr/>
              </a:pPr>
              <a:t>60</a:t>
            </a:fld>
            <a:endParaRPr lang="en-US">
              <a:solidFill>
                <a:prstClr val="black">
                  <a:tint val="75000"/>
                </a:prstClr>
              </a:solidFill>
            </a:endParaRPr>
          </a:p>
        </p:txBody>
      </p:sp>
      <p:graphicFrame>
        <p:nvGraphicFramePr>
          <p:cNvPr id="8" name="Content Placeholder 2">
            <a:extLst>
              <a:ext uri="{FF2B5EF4-FFF2-40B4-BE49-F238E27FC236}">
                <a16:creationId xmlns:a16="http://schemas.microsoft.com/office/drawing/2014/main" id="{A17D4A99-2D11-4D98-3DBB-10FCDE79A391}"/>
              </a:ext>
            </a:extLst>
          </p:cNvPr>
          <p:cNvGraphicFramePr>
            <a:graphicFrameLocks noGrp="1"/>
          </p:cNvGraphicFramePr>
          <p:nvPr>
            <p:ph idx="1"/>
            <p:extLst>
              <p:ext uri="{D42A27DB-BD31-4B8C-83A1-F6EECF244321}">
                <p14:modId xmlns:p14="http://schemas.microsoft.com/office/powerpoint/2010/main" val="1361912416"/>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6823541"/>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3">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823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Freeform: Shape 17">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9910"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Oval 19">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29605"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0" name="Straight Connector 2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785759"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Arc 23">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568884"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B987E88D-E90D-4E9E-B61B-9925302491D0}"/>
              </a:ext>
            </a:extLst>
          </p:cNvPr>
          <p:cNvSpPr>
            <a:spLocks noGrp="1"/>
          </p:cNvSpPr>
          <p:nvPr>
            <p:ph type="ctrTitle"/>
          </p:nvPr>
        </p:nvSpPr>
        <p:spPr>
          <a:xfrm>
            <a:off x="644561" y="2744662"/>
            <a:ext cx="6589707" cy="2387600"/>
          </a:xfrm>
        </p:spPr>
        <p:txBody>
          <a:bodyPr>
            <a:normAutofit/>
          </a:bodyPr>
          <a:lstStyle/>
          <a:p>
            <a:pPr algn="l"/>
            <a:r>
              <a:rPr lang="en-GB" dirty="0">
                <a:solidFill>
                  <a:srgbClr val="FFFFFF"/>
                </a:solidFill>
              </a:rPr>
              <a:t>Internet and Virtual Dangers</a:t>
            </a:r>
          </a:p>
        </p:txBody>
      </p:sp>
      <p:sp>
        <p:nvSpPr>
          <p:cNvPr id="32" name="Freeform: Shape 25">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49"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DEF43A8-3E92-8505-BF7E-93EBF51785D5}"/>
              </a:ext>
            </a:extLst>
          </p:cNvPr>
          <p:cNvSpPr>
            <a:spLocks noGrp="1"/>
          </p:cNvSpPr>
          <p:nvPr>
            <p:ph type="sldNum" sz="quarter" idx="4294967295"/>
          </p:nvPr>
        </p:nvSpPr>
        <p:spPr>
          <a:xfrm>
            <a:off x="10208694" y="6356350"/>
            <a:ext cx="1145105" cy="365125"/>
          </a:xfrm>
        </p:spPr>
        <p:txBody>
          <a:bodyPr>
            <a:normAutofit/>
          </a:bodyPr>
          <a:lstStyle/>
          <a:p>
            <a:pPr>
              <a:spcAft>
                <a:spcPts val="600"/>
              </a:spcAft>
              <a:defRPr/>
            </a:pPr>
            <a:fld id="{D76B855D-E9CC-4FF8-AD85-6CDC7B89A0DE}" type="slidenum">
              <a:rPr lang="en-US">
                <a:solidFill>
                  <a:srgbClr val="808080"/>
                </a:solidFill>
              </a:rPr>
              <a:pPr>
                <a:spcAft>
                  <a:spcPts val="600"/>
                </a:spcAft>
                <a:defRPr/>
              </a:pPr>
              <a:t>61</a:t>
            </a:fld>
            <a:endParaRPr lang="en-US">
              <a:solidFill>
                <a:srgbClr val="808080"/>
              </a:solidFill>
            </a:endParaRPr>
          </a:p>
        </p:txBody>
      </p:sp>
    </p:spTree>
    <p:extLst>
      <p:ext uri="{BB962C8B-B14F-4D97-AF65-F5344CB8AC3E}">
        <p14:creationId xmlns:p14="http://schemas.microsoft.com/office/powerpoint/2010/main" val="2383442298"/>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189FEA-AFAF-D004-C955-FEE77F6241EF}"/>
              </a:ext>
            </a:extLst>
          </p:cNvPr>
          <p:cNvSpPr>
            <a:spLocks noGrp="1"/>
          </p:cNvSpPr>
          <p:nvPr>
            <p:ph type="title"/>
          </p:nvPr>
        </p:nvSpPr>
        <p:spPr>
          <a:xfrm>
            <a:off x="956826" y="1112969"/>
            <a:ext cx="3937298" cy="4166010"/>
          </a:xfrm>
        </p:spPr>
        <p:txBody>
          <a:bodyPr>
            <a:normAutofit/>
          </a:bodyPr>
          <a:lstStyle/>
          <a:p>
            <a:r>
              <a:rPr lang="en-GB">
                <a:solidFill>
                  <a:srgbClr val="FFFFFF"/>
                </a:solidFill>
              </a:rPr>
              <a:t>Online Abuse</a:t>
            </a:r>
          </a:p>
        </p:txBody>
      </p:sp>
      <p:sp>
        <p:nvSpPr>
          <p:cNvPr id="15" name="Freeform: Shape 1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BC2B4F3-12A2-6E9C-0530-D7834D5D2E23}"/>
              </a:ext>
            </a:extLst>
          </p:cNvPr>
          <p:cNvSpPr>
            <a:spLocks noGrp="1"/>
          </p:cNvSpPr>
          <p:nvPr>
            <p:ph idx="1"/>
          </p:nvPr>
        </p:nvSpPr>
        <p:spPr>
          <a:xfrm>
            <a:off x="6096000" y="1962150"/>
            <a:ext cx="5257799" cy="3748080"/>
          </a:xfrm>
        </p:spPr>
        <p:txBody>
          <a:bodyPr anchor="t">
            <a:normAutofit/>
          </a:bodyPr>
          <a:lstStyle/>
          <a:p>
            <a:r>
              <a:rPr lang="en-GB" dirty="0"/>
              <a:t>Online abuse is any abuse that happens on the web, whether through social networks, online gaming chat rooms or through a mobile phone.</a:t>
            </a:r>
          </a:p>
        </p:txBody>
      </p:sp>
      <p:sp>
        <p:nvSpPr>
          <p:cNvPr id="21" name="Freeform: Shape 2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CA287003-E9D5-04F4-4E30-DC9C37537466}"/>
              </a:ext>
            </a:extLst>
          </p:cNvPr>
          <p:cNvSpPr>
            <a:spLocks noGrp="1"/>
          </p:cNvSpPr>
          <p:nvPr>
            <p:ph type="dt" sz="half" idx="10"/>
          </p:nvPr>
        </p:nvSpPr>
        <p:spPr>
          <a:xfrm>
            <a:off x="1685670" y="6356350"/>
            <a:ext cx="1548181" cy="365125"/>
          </a:xfrm>
        </p:spPr>
        <p:txBody>
          <a:bodyPr>
            <a:normAutofit/>
          </a:bodyPr>
          <a:lstStyle/>
          <a:p>
            <a:pPr>
              <a:spcAft>
                <a:spcPts val="600"/>
              </a:spcAft>
              <a:defRPr/>
            </a:pPr>
            <a:r>
              <a:rPr lang="en-US" dirty="0">
                <a:solidFill>
                  <a:prstClr val="black">
                    <a:tint val="75000"/>
                  </a:prstClr>
                </a:solidFill>
              </a:rPr>
              <a:t>05/09/2022</a:t>
            </a:r>
            <a:endParaRPr lang="en-US">
              <a:solidFill>
                <a:prstClr val="black">
                  <a:tint val="75000"/>
                </a:prstClr>
              </a:solidFill>
            </a:endParaRPr>
          </a:p>
        </p:txBody>
      </p:sp>
      <p:sp>
        <p:nvSpPr>
          <p:cNvPr id="23" name="Freeform: Shape 2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DF66451-3FEA-14FB-27DF-DFC6D91A17EF}"/>
              </a:ext>
            </a:extLst>
          </p:cNvPr>
          <p:cNvSpPr>
            <a:spLocks noGrp="1"/>
          </p:cNvSpPr>
          <p:nvPr>
            <p:ph type="ftr" sz="quarter" idx="11"/>
          </p:nvPr>
        </p:nvSpPr>
        <p:spPr>
          <a:xfrm>
            <a:off x="6095999" y="6356350"/>
            <a:ext cx="4306957" cy="365125"/>
          </a:xfrm>
        </p:spPr>
        <p:txBody>
          <a:bodyPr>
            <a:normAutofit/>
          </a:bodyPr>
          <a:lstStyle/>
          <a:p>
            <a:pPr algn="l">
              <a:spcAft>
                <a:spcPts val="600"/>
              </a:spcAft>
              <a:defRPr/>
            </a:pPr>
            <a:r>
              <a:rPr lang="en-US" dirty="0">
                <a:solidFill>
                  <a:prstClr val="black">
                    <a:tint val="75000"/>
                  </a:prstClr>
                </a:solidFill>
              </a:rPr>
              <a:t>Online abuse</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C611A83-BA0C-C673-2A11-62821B92A75B}"/>
              </a:ext>
            </a:extLst>
          </p:cNvPr>
          <p:cNvSpPr>
            <a:spLocks noGrp="1"/>
          </p:cNvSpPr>
          <p:nvPr>
            <p:ph type="sldNum" sz="quarter" idx="12"/>
          </p:nvPr>
        </p:nvSpPr>
        <p:spPr>
          <a:xfrm>
            <a:off x="10506330" y="6356350"/>
            <a:ext cx="84747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62</a:t>
            </a:fld>
            <a:endParaRPr lang="en-US">
              <a:solidFill>
                <a:prstClr val="black">
                  <a:tint val="75000"/>
                </a:prstClr>
              </a:solidFill>
            </a:endParaRPr>
          </a:p>
        </p:txBody>
      </p:sp>
    </p:spTree>
    <p:extLst>
      <p:ext uri="{BB962C8B-B14F-4D97-AF65-F5344CB8AC3E}">
        <p14:creationId xmlns:p14="http://schemas.microsoft.com/office/powerpoint/2010/main" val="1219353806"/>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9329D9B-AA5D-E16D-1457-4C2055CC3700}"/>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2800" kern="1200">
                <a:solidFill>
                  <a:srgbClr val="FFFFFF"/>
                </a:solidFill>
                <a:latin typeface="+mj-lt"/>
                <a:ea typeface="+mj-ea"/>
                <a:cs typeface="+mj-cs"/>
              </a:rPr>
              <a:t>Besides the tangible aspects of keeping children safe from harm, there are significant risks of sexual and emotional abuse for children via online and virtual environments.</a:t>
            </a:r>
          </a:p>
        </p:txBody>
      </p:sp>
      <p:sp>
        <p:nvSpPr>
          <p:cNvPr id="43" name="Content Placeholder 7">
            <a:extLst>
              <a:ext uri="{FF2B5EF4-FFF2-40B4-BE49-F238E27FC236}">
                <a16:creationId xmlns:a16="http://schemas.microsoft.com/office/drawing/2014/main" id="{459D6B47-8F66-16AC-754D-7B709ADC39D6}"/>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t>Smartphones</a:t>
            </a:r>
          </a:p>
          <a:p>
            <a:r>
              <a:rPr lang="en-US"/>
              <a:t>Online games</a:t>
            </a:r>
          </a:p>
          <a:p>
            <a:r>
              <a:rPr lang="en-US"/>
              <a:t>Home computer</a:t>
            </a:r>
          </a:p>
          <a:p>
            <a:r>
              <a:rPr lang="en-US"/>
              <a:t>School computer</a:t>
            </a:r>
          </a:p>
          <a:p>
            <a:r>
              <a:rPr lang="en-US"/>
              <a:t>Chat rooms</a:t>
            </a:r>
          </a:p>
          <a:p>
            <a:r>
              <a:rPr lang="en-US"/>
              <a:t>Blogs</a:t>
            </a:r>
          </a:p>
          <a:p>
            <a:r>
              <a:rPr lang="en-US"/>
              <a:t>Social networking sites (Facebook, Snapchat, Whattsapp, Instagram etc)</a:t>
            </a:r>
          </a:p>
          <a:p>
            <a:r>
              <a:rPr lang="en-US"/>
              <a:t>Live streaming sites and apps such as Periscope</a:t>
            </a:r>
          </a:p>
        </p:txBody>
      </p:sp>
      <p:sp>
        <p:nvSpPr>
          <p:cNvPr id="6" name="Slide Number Placeholder 5">
            <a:extLst>
              <a:ext uri="{FF2B5EF4-FFF2-40B4-BE49-F238E27FC236}">
                <a16:creationId xmlns:a16="http://schemas.microsoft.com/office/drawing/2014/main" id="{F6396230-D0DF-89CF-4605-E6860B9586CF}"/>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63</a:t>
            </a:fld>
            <a:endParaRPr lang="en-US">
              <a:solidFill>
                <a:prstClr val="black">
                  <a:tint val="75000"/>
                </a:prstClr>
              </a:solidFill>
            </a:endParaRPr>
          </a:p>
        </p:txBody>
      </p:sp>
      <p:sp>
        <p:nvSpPr>
          <p:cNvPr id="40" name="Arc 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97651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9AD52A-83B4-901F-C207-4E91E4C7EBB2}"/>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64</a:t>
            </a:fld>
            <a:endParaRPr lang="en-US" dirty="0">
              <a:solidFill>
                <a:prstClr val="black">
                  <a:tint val="75000"/>
                </a:prstClr>
              </a:solidFill>
            </a:endParaRPr>
          </a:p>
        </p:txBody>
      </p:sp>
      <p:graphicFrame>
        <p:nvGraphicFramePr>
          <p:cNvPr id="8" name="Content Placeholder 5">
            <a:extLst>
              <a:ext uri="{FF2B5EF4-FFF2-40B4-BE49-F238E27FC236}">
                <a16:creationId xmlns:a16="http://schemas.microsoft.com/office/drawing/2014/main" id="{570DD2A0-E5DD-4C54-F1BE-C65258A7BE44}"/>
              </a:ext>
            </a:extLst>
          </p:cNvPr>
          <p:cNvGraphicFramePr>
            <a:graphicFrameLocks noGrp="1"/>
          </p:cNvGraphicFramePr>
          <p:nvPr>
            <p:ph idx="1"/>
            <p:extLst>
              <p:ext uri="{D42A27DB-BD31-4B8C-83A1-F6EECF244321}">
                <p14:modId xmlns:p14="http://schemas.microsoft.com/office/powerpoint/2010/main" val="1292046413"/>
              </p:ext>
            </p:extLst>
          </p:nvPr>
        </p:nvGraphicFramePr>
        <p:xfrm>
          <a:off x="838200" y="1499129"/>
          <a:ext cx="10515600" cy="3859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9630224"/>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45B43CAB-60CD-94C9-EE8E-5C558B963041}"/>
              </a:ext>
            </a:extLst>
          </p:cNvPr>
          <p:cNvSpPr>
            <a:spLocks noGrp="1"/>
          </p:cNvSpPr>
          <p:nvPr>
            <p:ph type="title"/>
          </p:nvPr>
        </p:nvSpPr>
        <p:spPr>
          <a:xfrm>
            <a:off x="3131601" y="2099011"/>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Child Sexual Exploitation</a:t>
            </a:r>
            <a:br>
              <a:rPr lang="en-US" kern="1200">
                <a:solidFill>
                  <a:schemeClr val="tx1"/>
                </a:solidFill>
                <a:latin typeface="+mj-lt"/>
                <a:ea typeface="+mj-ea"/>
                <a:cs typeface="+mj-cs"/>
              </a:rPr>
            </a:br>
            <a:r>
              <a:rPr lang="en-US" kern="1200">
                <a:solidFill>
                  <a:schemeClr val="tx1"/>
                </a:solidFill>
                <a:latin typeface="+mj-lt"/>
                <a:ea typeface="+mj-ea"/>
                <a:cs typeface="+mj-cs"/>
              </a:rPr>
              <a:t>(CSE)</a:t>
            </a:r>
          </a:p>
        </p:txBody>
      </p:sp>
      <p:sp>
        <p:nvSpPr>
          <p:cNvPr id="22" name="Oval 21">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4F1516D-BF41-E707-5298-F3B6A63E630C}"/>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65</a:t>
            </a:fld>
            <a:endParaRPr lang="en-US">
              <a:solidFill>
                <a:prstClr val="black">
                  <a:tint val="75000"/>
                </a:prstClr>
              </a:solidFill>
            </a:endParaRPr>
          </a:p>
        </p:txBody>
      </p:sp>
    </p:spTree>
    <p:extLst>
      <p:ext uri="{BB962C8B-B14F-4D97-AF65-F5344CB8AC3E}">
        <p14:creationId xmlns:p14="http://schemas.microsoft.com/office/powerpoint/2010/main" val="1803782694"/>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1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1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3" name="Rectangle 14">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16">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117E038-E23A-2D4E-AE4F-BF51DCED807B}"/>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sz="4100" kern="1200">
                <a:solidFill>
                  <a:srgbClr val="FFFFFF"/>
                </a:solidFill>
                <a:latin typeface="+mj-lt"/>
                <a:ea typeface="+mj-ea"/>
                <a:cs typeface="+mj-cs"/>
              </a:rPr>
              <a:t>What Is Child Sexual Exploitation?</a:t>
            </a:r>
          </a:p>
        </p:txBody>
      </p:sp>
      <p:graphicFrame>
        <p:nvGraphicFramePr>
          <p:cNvPr id="25" name="Content Placeholder 4">
            <a:extLst>
              <a:ext uri="{FF2B5EF4-FFF2-40B4-BE49-F238E27FC236}">
                <a16:creationId xmlns:a16="http://schemas.microsoft.com/office/drawing/2014/main" id="{1B4E6326-E95F-1687-64A1-6487B68B4C5A}"/>
              </a:ext>
            </a:extLst>
          </p:cNvPr>
          <p:cNvGraphicFramePr>
            <a:graphicFrameLocks noGrp="1"/>
          </p:cNvGraphicFramePr>
          <p:nvPr>
            <p:ph idx="1"/>
            <p:extLst>
              <p:ext uri="{D42A27DB-BD31-4B8C-83A1-F6EECF244321}">
                <p14:modId xmlns:p14="http://schemas.microsoft.com/office/powerpoint/2010/main" val="309881248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3723165"/>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Freeform: Shape 55">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Shape 57">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68" name="Rectangle 5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6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49D51E-491B-DBE9-26E9-599230C19549}"/>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kern="1200">
                <a:solidFill>
                  <a:srgbClr val="FFFFFF"/>
                </a:solidFill>
                <a:latin typeface="+mj-lt"/>
                <a:ea typeface="+mj-ea"/>
                <a:cs typeface="+mj-cs"/>
              </a:rPr>
              <a:t>CSE</a:t>
            </a:r>
          </a:p>
        </p:txBody>
      </p:sp>
      <p:sp>
        <p:nvSpPr>
          <p:cNvPr id="5" name="Slide Number Placeholder 4">
            <a:extLst>
              <a:ext uri="{FF2B5EF4-FFF2-40B4-BE49-F238E27FC236}">
                <a16:creationId xmlns:a16="http://schemas.microsoft.com/office/drawing/2014/main" id="{77C45BD6-8BF7-7DCE-2937-69BABDEF89A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srgbClr val="898989"/>
                </a:solidFill>
              </a:rPr>
              <a:pPr>
                <a:spcAft>
                  <a:spcPts val="600"/>
                </a:spcAft>
                <a:defRPr/>
              </a:pPr>
              <a:t>67</a:t>
            </a:fld>
            <a:endParaRPr lang="en-US">
              <a:solidFill>
                <a:srgbClr val="898989"/>
              </a:solidFill>
            </a:endParaRPr>
          </a:p>
        </p:txBody>
      </p:sp>
      <p:graphicFrame>
        <p:nvGraphicFramePr>
          <p:cNvPr id="70" name="Content Placeholder 5">
            <a:extLst>
              <a:ext uri="{FF2B5EF4-FFF2-40B4-BE49-F238E27FC236}">
                <a16:creationId xmlns:a16="http://schemas.microsoft.com/office/drawing/2014/main" id="{AB87E736-266E-C442-7F3C-5AD5DB8C76A7}"/>
              </a:ext>
            </a:extLst>
          </p:cNvPr>
          <p:cNvGraphicFramePr>
            <a:graphicFrameLocks noGrp="1"/>
          </p:cNvGraphicFramePr>
          <p:nvPr>
            <p:ph idx="1"/>
            <p:extLst>
              <p:ext uri="{D42A27DB-BD31-4B8C-83A1-F6EECF244321}">
                <p14:modId xmlns:p14="http://schemas.microsoft.com/office/powerpoint/2010/main" val="314946970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7218799"/>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9736EE-0CD3-2F89-9F4B-7FD42035BB3B}"/>
              </a:ext>
            </a:extLst>
          </p:cNvPr>
          <p:cNvSpPr>
            <a:spLocks noGrp="1"/>
          </p:cNvSpPr>
          <p:nvPr>
            <p:ph type="title"/>
          </p:nvPr>
        </p:nvSpPr>
        <p:spPr>
          <a:xfrm>
            <a:off x="838200" y="365125"/>
            <a:ext cx="5558489" cy="1325563"/>
          </a:xfrm>
        </p:spPr>
        <p:txBody>
          <a:bodyPr>
            <a:normAutofit/>
          </a:bodyPr>
          <a:lstStyle/>
          <a:p>
            <a:r>
              <a:rPr lang="en-GB" dirty="0"/>
              <a:t>Please remember</a:t>
            </a:r>
          </a:p>
        </p:txBody>
      </p:sp>
      <p:sp>
        <p:nvSpPr>
          <p:cNvPr id="13" name="Freeform: Shape 1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5861E67-8F54-1777-5162-CC96F4F3E7FA}"/>
              </a:ext>
            </a:extLst>
          </p:cNvPr>
          <p:cNvSpPr>
            <a:spLocks noGrp="1"/>
          </p:cNvSpPr>
          <p:nvPr>
            <p:ph idx="1"/>
          </p:nvPr>
        </p:nvSpPr>
        <p:spPr>
          <a:xfrm>
            <a:off x="838200" y="1825625"/>
            <a:ext cx="5558489" cy="4351338"/>
          </a:xfrm>
        </p:spPr>
        <p:txBody>
          <a:bodyPr>
            <a:normAutofit lnSpcReduction="10000"/>
          </a:bodyPr>
          <a:lstStyle/>
          <a:p>
            <a:r>
              <a:rPr lang="en-GB" sz="2400" dirty="0"/>
              <a:t>This presentation is not an exhaustive list and no one sign or symptom means that abuse is definitely taking place, and it is important to see the big picture. Make sure that you do not jump to conclusions but at the same time if you have any concerns over the safety of a child speak with your church’s safeguarding officer. Only when we work together can we truly protect the children we come into contact with from abuse.</a:t>
            </a:r>
          </a:p>
        </p:txBody>
      </p:sp>
      <p:sp>
        <p:nvSpPr>
          <p:cNvPr id="15" name="Oval 1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Block Arc 1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49084E5C-9CE3-15A0-BF74-7F1ED85C7496}"/>
              </a:ext>
            </a:extLst>
          </p:cNvPr>
          <p:cNvSpPr>
            <a:spLocks noGrp="1"/>
          </p:cNvSpPr>
          <p:nvPr>
            <p:ph type="dt" sz="half" idx="10"/>
          </p:nvPr>
        </p:nvSpPr>
        <p:spPr>
          <a:xfrm>
            <a:off x="838201" y="6356350"/>
            <a:ext cx="1706216" cy="365125"/>
          </a:xfrm>
        </p:spPr>
        <p:txBody>
          <a:bodyPr>
            <a:normAutofit/>
          </a:bodyPr>
          <a:lstStyle/>
          <a:p>
            <a:pPr>
              <a:spcAft>
                <a:spcPts val="600"/>
              </a:spcAft>
              <a:defRPr/>
            </a:pPr>
            <a:r>
              <a:rPr lang="en-US" dirty="0">
                <a:solidFill>
                  <a:prstClr val="black">
                    <a:tint val="75000"/>
                  </a:prstClr>
                </a:solidFill>
              </a:rPr>
              <a:t>12/09/2022</a:t>
            </a: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B466A97-CCA8-88D9-E2A2-B62048B76BB8}"/>
              </a:ext>
            </a:extLst>
          </p:cNvPr>
          <p:cNvSpPr>
            <a:spLocks noGrp="1"/>
          </p:cNvSpPr>
          <p:nvPr>
            <p:ph type="ftr" sz="quarter" idx="11"/>
          </p:nvPr>
        </p:nvSpPr>
        <p:spPr>
          <a:xfrm>
            <a:off x="2727338" y="6356350"/>
            <a:ext cx="3669352" cy="365125"/>
          </a:xfrm>
        </p:spPr>
        <p:txBody>
          <a:bodyPr>
            <a:normAutofit/>
          </a:bodyPr>
          <a:lstStyle/>
          <a:p>
            <a:pPr>
              <a:spcAft>
                <a:spcPts val="600"/>
              </a:spcAft>
              <a:defRPr/>
            </a:pPr>
            <a:r>
              <a:rPr lang="en-US" dirty="0">
                <a:solidFill>
                  <a:prstClr val="black">
                    <a:tint val="75000"/>
                  </a:prstClr>
                </a:solidFill>
              </a:rPr>
              <a:t>Please remember</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7075D06-9DC8-265F-EAA6-3C6B2A299EC7}"/>
              </a:ext>
            </a:extLst>
          </p:cNvPr>
          <p:cNvSpPr>
            <a:spLocks noGrp="1"/>
          </p:cNvSpPr>
          <p:nvPr>
            <p:ph type="sldNum" sz="quarter" idx="12"/>
          </p:nvPr>
        </p:nvSpPr>
        <p:spPr>
          <a:xfrm>
            <a:off x="9780104" y="6356350"/>
            <a:ext cx="1573696"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68</a:t>
            </a:fld>
            <a:endParaRPr lang="en-US">
              <a:solidFill>
                <a:prstClr val="black">
                  <a:tint val="75000"/>
                </a:prstClr>
              </a:solidFill>
            </a:endParaRPr>
          </a:p>
        </p:txBody>
      </p:sp>
      <p:sp>
        <p:nvSpPr>
          <p:cNvPr id="25" name="Arc 2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754186"/>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B894643-A5F4-CB6F-78EF-2834A54A11D4}"/>
              </a:ext>
            </a:extLst>
          </p:cNvPr>
          <p:cNvSpPr>
            <a:spLocks noGrp="1"/>
          </p:cNvSpPr>
          <p:nvPr>
            <p:ph type="title"/>
          </p:nvPr>
        </p:nvSpPr>
        <p:spPr>
          <a:xfrm>
            <a:off x="715409" y="1198418"/>
            <a:ext cx="3200400" cy="4461163"/>
          </a:xfrm>
        </p:spPr>
        <p:txBody>
          <a:bodyPr>
            <a:normAutofit/>
          </a:bodyPr>
          <a:lstStyle/>
          <a:p>
            <a:r>
              <a:rPr lang="en-GB" dirty="0">
                <a:solidFill>
                  <a:srgbClr val="FFFFFF"/>
                </a:solidFill>
              </a:rPr>
              <a:t>Keeping Children Safe</a:t>
            </a:r>
          </a:p>
        </p:txBody>
      </p:sp>
      <p:sp>
        <p:nvSpPr>
          <p:cNvPr id="33" name="Content Placeholder 9">
            <a:extLst>
              <a:ext uri="{FF2B5EF4-FFF2-40B4-BE49-F238E27FC236}">
                <a16:creationId xmlns:a16="http://schemas.microsoft.com/office/drawing/2014/main" id="{ED6CEEE4-D29C-68F2-B85D-AC3404E1B02A}"/>
              </a:ext>
            </a:extLst>
          </p:cNvPr>
          <p:cNvSpPr>
            <a:spLocks noGrp="1"/>
          </p:cNvSpPr>
          <p:nvPr>
            <p:ph idx="1"/>
          </p:nvPr>
        </p:nvSpPr>
        <p:spPr>
          <a:xfrm>
            <a:off x="4447308" y="591344"/>
            <a:ext cx="6906491" cy="5585619"/>
          </a:xfrm>
        </p:spPr>
        <p:txBody>
          <a:bodyPr anchor="ctr">
            <a:normAutofit/>
          </a:bodyPr>
          <a:lstStyle/>
          <a:p>
            <a:r>
              <a:rPr lang="en-GB" dirty="0"/>
              <a:t>As an individual coming into contact or working with children, you are in a position of trust and responsibility.</a:t>
            </a:r>
          </a:p>
          <a:p>
            <a:endParaRPr lang="en-GB" dirty="0"/>
          </a:p>
          <a:p>
            <a:r>
              <a:rPr lang="en-GB" dirty="0"/>
              <a:t>What does this mean for you in your role?</a:t>
            </a:r>
          </a:p>
        </p:txBody>
      </p:sp>
      <p:sp>
        <p:nvSpPr>
          <p:cNvPr id="4" name="Date Placeholder 3">
            <a:extLst>
              <a:ext uri="{FF2B5EF4-FFF2-40B4-BE49-F238E27FC236}">
                <a16:creationId xmlns:a16="http://schemas.microsoft.com/office/drawing/2014/main" id="{3E219BA0-354F-18ED-AA67-254877B25D04}"/>
              </a:ext>
            </a:extLst>
          </p:cNvPr>
          <p:cNvSpPr>
            <a:spLocks noGrp="1"/>
          </p:cNvSpPr>
          <p:nvPr>
            <p:ph type="dt" sz="half" idx="10"/>
          </p:nvPr>
        </p:nvSpPr>
        <p:spPr>
          <a:xfrm>
            <a:off x="838200" y="6356350"/>
            <a:ext cx="1639957" cy="365125"/>
          </a:xfrm>
        </p:spPr>
        <p:txBody>
          <a:bodyPr>
            <a:normAutofit/>
          </a:bodyPr>
          <a:lstStyle/>
          <a:p>
            <a:pPr>
              <a:spcAft>
                <a:spcPts val="600"/>
              </a:spcAft>
              <a:defRPr/>
            </a:pPr>
            <a:r>
              <a:rPr lang="en-US">
                <a:solidFill>
                  <a:srgbClr val="FFFFFF"/>
                </a:solidFill>
              </a:rPr>
              <a:t>05/09/2022</a:t>
            </a:r>
          </a:p>
        </p:txBody>
      </p:sp>
      <p:sp>
        <p:nvSpPr>
          <p:cNvPr id="5" name="Footer Placeholder 4">
            <a:extLst>
              <a:ext uri="{FF2B5EF4-FFF2-40B4-BE49-F238E27FC236}">
                <a16:creationId xmlns:a16="http://schemas.microsoft.com/office/drawing/2014/main" id="{0DCCCABF-D942-C960-F9D9-D5392F0EAF7B}"/>
              </a:ext>
            </a:extLst>
          </p:cNvPr>
          <p:cNvSpPr>
            <a:spLocks noGrp="1"/>
          </p:cNvSpPr>
          <p:nvPr>
            <p:ph type="ftr" sz="quarter" idx="11"/>
          </p:nvPr>
        </p:nvSpPr>
        <p:spPr>
          <a:xfrm>
            <a:off x="4038600" y="6356350"/>
            <a:ext cx="5251174" cy="365125"/>
          </a:xfrm>
        </p:spPr>
        <p:txBody>
          <a:bodyPr>
            <a:normAutofit/>
          </a:bodyPr>
          <a:lstStyle/>
          <a:p>
            <a:pPr>
              <a:spcAft>
                <a:spcPts val="600"/>
              </a:spcAft>
              <a:defRPr/>
            </a:pPr>
            <a:r>
              <a:rPr lang="en-US">
                <a:solidFill>
                  <a:prstClr val="black">
                    <a:tint val="75000"/>
                  </a:prstClr>
                </a:solidFill>
              </a:rPr>
              <a:t>Keeping children safe</a:t>
            </a:r>
          </a:p>
        </p:txBody>
      </p:sp>
      <p:sp>
        <p:nvSpPr>
          <p:cNvPr id="6" name="Slide Number Placeholder 5">
            <a:extLst>
              <a:ext uri="{FF2B5EF4-FFF2-40B4-BE49-F238E27FC236}">
                <a16:creationId xmlns:a16="http://schemas.microsoft.com/office/drawing/2014/main" id="{970DC2B2-8A07-D82B-5EC8-1EE3776DE7D2}"/>
              </a:ext>
            </a:extLst>
          </p:cNvPr>
          <p:cNvSpPr>
            <a:spLocks noGrp="1"/>
          </p:cNvSpPr>
          <p:nvPr>
            <p:ph type="sldNum" sz="quarter" idx="12"/>
          </p:nvPr>
        </p:nvSpPr>
        <p:spPr>
          <a:xfrm>
            <a:off x="9541564" y="6356350"/>
            <a:ext cx="181223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69</a:t>
            </a:fld>
            <a:endParaRPr lang="en-US">
              <a:solidFill>
                <a:prstClr val="black">
                  <a:tint val="75000"/>
                </a:prstClr>
              </a:solidFill>
            </a:endParaRPr>
          </a:p>
        </p:txBody>
      </p:sp>
      <p:sp>
        <p:nvSpPr>
          <p:cNvPr id="34"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495979"/>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4185-AA1D-5863-B870-E18F2764D485}"/>
              </a:ext>
            </a:extLst>
          </p:cNvPr>
          <p:cNvSpPr>
            <a:spLocks noGrp="1"/>
          </p:cNvSpPr>
          <p:nvPr>
            <p:ph type="title"/>
          </p:nvPr>
        </p:nvSpPr>
        <p:spPr>
          <a:xfrm>
            <a:off x="3384586" y="2379120"/>
            <a:ext cx="5559552" cy="2514600"/>
          </a:xfrm>
        </p:spPr>
        <p:txBody>
          <a:bodyPr>
            <a:noAutofit/>
          </a:bodyPr>
          <a:lstStyle/>
          <a:p>
            <a:r>
              <a:rPr lang="en-GB" sz="10000" dirty="0"/>
              <a:t>All of them</a:t>
            </a:r>
          </a:p>
        </p:txBody>
      </p:sp>
    </p:spTree>
    <p:extLst>
      <p:ext uri="{BB962C8B-B14F-4D97-AF65-F5344CB8AC3E}">
        <p14:creationId xmlns:p14="http://schemas.microsoft.com/office/powerpoint/2010/main" val="406503393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96C3-85A7-3100-8313-F062A224A48D}"/>
              </a:ext>
            </a:extLst>
          </p:cNvPr>
          <p:cNvSpPr>
            <a:spLocks noGrp="1"/>
          </p:cNvSpPr>
          <p:nvPr>
            <p:ph type="title"/>
          </p:nvPr>
        </p:nvSpPr>
        <p:spPr/>
        <p:txBody>
          <a:bodyPr>
            <a:normAutofit/>
          </a:bodyPr>
          <a:lstStyle/>
          <a:p>
            <a:r>
              <a:rPr lang="en-GB" dirty="0"/>
              <a:t>Disclosure </a:t>
            </a:r>
            <a:br>
              <a:rPr lang="en-GB" dirty="0"/>
            </a:br>
            <a:r>
              <a:rPr lang="en-GB" sz="3100" dirty="0"/>
              <a:t>If a child makes a disclosure to you regarding any form of abuse it is important you are prepared</a:t>
            </a:r>
          </a:p>
        </p:txBody>
      </p:sp>
      <p:sp>
        <p:nvSpPr>
          <p:cNvPr id="3" name="Content Placeholder 2">
            <a:extLst>
              <a:ext uri="{FF2B5EF4-FFF2-40B4-BE49-F238E27FC236}">
                <a16:creationId xmlns:a16="http://schemas.microsoft.com/office/drawing/2014/main" id="{49B39A0A-A20F-43F5-2D0E-F8CDEFA998D5}"/>
              </a:ext>
            </a:extLst>
          </p:cNvPr>
          <p:cNvSpPr>
            <a:spLocks noGrp="1"/>
          </p:cNvSpPr>
          <p:nvPr>
            <p:ph idx="1"/>
          </p:nvPr>
        </p:nvSpPr>
        <p:spPr/>
        <p:txBody>
          <a:bodyPr/>
          <a:lstStyle/>
          <a:p>
            <a:r>
              <a:rPr lang="en-GB" dirty="0"/>
              <a:t>It is a big step for someone to disclose they are being abused.</a:t>
            </a:r>
          </a:p>
          <a:p>
            <a:r>
              <a:rPr lang="en-GB" dirty="0"/>
              <a:t>A child may choose anybody to tell if they are being abused, and they will usually choose to speak to someone who they feel close to or makes them feel safe. </a:t>
            </a:r>
          </a:p>
        </p:txBody>
      </p:sp>
      <p:sp>
        <p:nvSpPr>
          <p:cNvPr id="4" name="Date Placeholder 3">
            <a:extLst>
              <a:ext uri="{FF2B5EF4-FFF2-40B4-BE49-F238E27FC236}">
                <a16:creationId xmlns:a16="http://schemas.microsoft.com/office/drawing/2014/main" id="{DDF3B565-76CF-659A-88BE-1F5F656D2B78}"/>
              </a:ext>
            </a:extLst>
          </p:cNvPr>
          <p:cNvSpPr>
            <a:spLocks noGrp="1"/>
          </p:cNvSpPr>
          <p:nvPr>
            <p:ph type="dt" sz="half" idx="10"/>
          </p:nvPr>
        </p:nvSpPr>
        <p:spPr/>
        <p:txBody>
          <a:bodyPr/>
          <a:lstStyle/>
          <a:p>
            <a:pPr>
              <a:defRPr/>
            </a:pPr>
            <a:r>
              <a:rPr lang="en-US" dirty="0">
                <a:solidFill>
                  <a:prstClr val="black">
                    <a:tint val="75000"/>
                  </a:prstClr>
                </a:solidFill>
              </a:rPr>
              <a:t>12/09/2022</a:t>
            </a:r>
          </a:p>
        </p:txBody>
      </p:sp>
      <p:sp>
        <p:nvSpPr>
          <p:cNvPr id="5" name="Footer Placeholder 4">
            <a:extLst>
              <a:ext uri="{FF2B5EF4-FFF2-40B4-BE49-F238E27FC236}">
                <a16:creationId xmlns:a16="http://schemas.microsoft.com/office/drawing/2014/main" id="{5A8C8B66-801F-0364-ACBB-A94B64477D22}"/>
              </a:ext>
            </a:extLst>
          </p:cNvPr>
          <p:cNvSpPr>
            <a:spLocks noGrp="1"/>
          </p:cNvSpPr>
          <p:nvPr>
            <p:ph type="ftr" sz="quarter" idx="11"/>
          </p:nvPr>
        </p:nvSpPr>
        <p:spPr/>
        <p:txBody>
          <a:bodyPr/>
          <a:lstStyle/>
          <a:p>
            <a:pPr>
              <a:defRPr/>
            </a:pPr>
            <a:r>
              <a:rPr lang="en-US" dirty="0">
                <a:solidFill>
                  <a:prstClr val="black">
                    <a:tint val="75000"/>
                  </a:prstClr>
                </a:solidFill>
              </a:rPr>
              <a:t>Disclosure</a:t>
            </a:r>
          </a:p>
        </p:txBody>
      </p:sp>
      <p:sp>
        <p:nvSpPr>
          <p:cNvPr id="6" name="Slide Number Placeholder 5">
            <a:extLst>
              <a:ext uri="{FF2B5EF4-FFF2-40B4-BE49-F238E27FC236}">
                <a16:creationId xmlns:a16="http://schemas.microsoft.com/office/drawing/2014/main" id="{5971C0B4-4E76-7CE9-AFDF-551E99A1DB3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70</a:t>
            </a:fld>
            <a:endParaRPr lang="en-US" dirty="0">
              <a:solidFill>
                <a:prstClr val="black">
                  <a:tint val="75000"/>
                </a:prstClr>
              </a:solidFill>
            </a:endParaRPr>
          </a:p>
        </p:txBody>
      </p:sp>
    </p:spTree>
    <p:extLst>
      <p:ext uri="{BB962C8B-B14F-4D97-AF65-F5344CB8AC3E}">
        <p14:creationId xmlns:p14="http://schemas.microsoft.com/office/powerpoint/2010/main" val="2484897483"/>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1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1" name="Rectangle 15">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7">
            <a:extLst>
              <a:ext uri="{FF2B5EF4-FFF2-40B4-BE49-F238E27FC236}">
                <a16:creationId xmlns:a16="http://schemas.microsoft.com/office/drawing/2014/main" id="{86D6EE86-CDD5-FF66-854E-DED1CA73D946}"/>
              </a:ext>
            </a:extLst>
          </p:cNvPr>
          <p:cNvPicPr>
            <a:picLocks noChangeAspect="1"/>
          </p:cNvPicPr>
          <p:nvPr/>
        </p:nvPicPr>
        <p:blipFill>
          <a:blip r:embed="rId2"/>
          <a:stretch>
            <a:fillRect/>
          </a:stretch>
        </p:blipFill>
        <p:spPr>
          <a:xfrm>
            <a:off x="6611058" y="2672294"/>
            <a:ext cx="5580942" cy="4185706"/>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33" name="Oval 17">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Arc 19">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0EE3E9-B6F8-1C9D-50E8-11BAA03A49E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What should you do!</a:t>
            </a:r>
          </a:p>
        </p:txBody>
      </p:sp>
      <p:sp>
        <p:nvSpPr>
          <p:cNvPr id="35" name="Content Placeholder 5">
            <a:extLst>
              <a:ext uri="{FF2B5EF4-FFF2-40B4-BE49-F238E27FC236}">
                <a16:creationId xmlns:a16="http://schemas.microsoft.com/office/drawing/2014/main" id="{371F6B79-A260-D5CD-F416-204FEC23FD3A}"/>
              </a:ext>
            </a:extLst>
          </p:cNvPr>
          <p:cNvSpPr>
            <a:spLocks noGrp="1"/>
          </p:cNvSpPr>
          <p:nvPr>
            <p:ph idx="1"/>
          </p:nvPr>
        </p:nvSpPr>
        <p:spPr>
          <a:xfrm>
            <a:off x="838200" y="1656147"/>
            <a:ext cx="7025640" cy="4520816"/>
          </a:xfrm>
        </p:spPr>
        <p:txBody>
          <a:bodyPr vert="horz" lIns="91440" tIns="45720" rIns="91440" bIns="45720" rtlCol="0">
            <a:normAutofit lnSpcReduction="10000"/>
          </a:bodyPr>
          <a:lstStyle/>
          <a:p>
            <a:r>
              <a:rPr lang="en-US" sz="2000" dirty="0"/>
              <a:t>Listen carefully to what they are saying. (do not express your own views or look shocked)</a:t>
            </a:r>
          </a:p>
          <a:p>
            <a:r>
              <a:rPr lang="en-US" sz="2000" dirty="0"/>
              <a:t>Let them know they have done the right thing by telling someone.</a:t>
            </a:r>
          </a:p>
          <a:p>
            <a:r>
              <a:rPr lang="en-US" sz="2000" dirty="0"/>
              <a:t>Tell them it is not their fault.</a:t>
            </a:r>
          </a:p>
          <a:p>
            <a:r>
              <a:rPr lang="en-US" sz="2000" dirty="0"/>
              <a:t>Tell them you will take what they tell you seriously.</a:t>
            </a:r>
          </a:p>
          <a:p>
            <a:r>
              <a:rPr lang="en-US" sz="2000" dirty="0"/>
              <a:t>Don’t confront the alleged abuser.</a:t>
            </a:r>
          </a:p>
          <a:p>
            <a:r>
              <a:rPr lang="en-US" sz="2000" dirty="0"/>
              <a:t>Explain to the child what you have to do next. Tell them you cannot keep this secret and you will need to speak to someone who can help them.</a:t>
            </a:r>
          </a:p>
          <a:p>
            <a:r>
              <a:rPr lang="en-US" sz="2000" dirty="0"/>
              <a:t>Report what the child has told you as soon as possible to your safeguarding officer, </a:t>
            </a:r>
          </a:p>
          <a:p>
            <a:r>
              <a:rPr lang="en-US" sz="2000" dirty="0"/>
              <a:t>If the child is in immediate danger call 999.</a:t>
            </a:r>
          </a:p>
          <a:p>
            <a:endParaRPr lang="en-US" sz="1700" dirty="0"/>
          </a:p>
        </p:txBody>
      </p:sp>
      <p:sp>
        <p:nvSpPr>
          <p:cNvPr id="3" name="Date Placeholder 2">
            <a:extLst>
              <a:ext uri="{FF2B5EF4-FFF2-40B4-BE49-F238E27FC236}">
                <a16:creationId xmlns:a16="http://schemas.microsoft.com/office/drawing/2014/main" id="{06639FC2-C29B-0436-E121-4A170A1CB550}"/>
              </a:ext>
            </a:extLst>
          </p:cNvPr>
          <p:cNvSpPr>
            <a:spLocks noGrp="1"/>
          </p:cNvSpPr>
          <p:nvPr>
            <p:ph type="dt" sz="half" idx="10"/>
          </p:nvPr>
        </p:nvSpPr>
        <p:spPr>
          <a:xfrm>
            <a:off x="838200" y="6356350"/>
            <a:ext cx="2040410" cy="365125"/>
          </a:xfrm>
        </p:spPr>
        <p:txBody>
          <a:bodyPr vert="horz" lIns="91440" tIns="45720" rIns="91440" bIns="45720" rtlCol="0" anchor="ctr">
            <a:normAutofit/>
          </a:bodyPr>
          <a:lstStyle/>
          <a:p>
            <a:pPr>
              <a:spcAft>
                <a:spcPts val="600"/>
              </a:spcAft>
              <a:defRPr/>
            </a:pPr>
            <a:r>
              <a:rPr lang="en-US">
                <a:solidFill>
                  <a:prstClr val="black">
                    <a:tint val="75000"/>
                  </a:prstClr>
                </a:solidFill>
              </a:rPr>
              <a:t>12/09/2022</a:t>
            </a:r>
          </a:p>
        </p:txBody>
      </p:sp>
      <p:sp>
        <p:nvSpPr>
          <p:cNvPr id="4" name="Footer Placeholder 3">
            <a:extLst>
              <a:ext uri="{FF2B5EF4-FFF2-40B4-BE49-F238E27FC236}">
                <a16:creationId xmlns:a16="http://schemas.microsoft.com/office/drawing/2014/main" id="{EF2B70BC-437B-A5B9-9494-02FCAA124C21}"/>
              </a:ext>
            </a:extLst>
          </p:cNvPr>
          <p:cNvSpPr>
            <a:spLocks noGrp="1"/>
          </p:cNvSpPr>
          <p:nvPr>
            <p:ph type="ftr" sz="quarter" idx="11"/>
          </p:nvPr>
        </p:nvSpPr>
        <p:spPr>
          <a:xfrm>
            <a:off x="3258106" y="6356350"/>
            <a:ext cx="2973456" cy="365125"/>
          </a:xfrm>
        </p:spPr>
        <p:txBody>
          <a:bodyPr vert="horz" lIns="91440" tIns="45720" rIns="91440" bIns="45720" rtlCol="0" anchor="ctr">
            <a:normAutofit/>
          </a:bodyPr>
          <a:lstStyle/>
          <a:p>
            <a:pPr algn="r">
              <a:spcAft>
                <a:spcPts val="600"/>
              </a:spcAft>
              <a:defRPr/>
            </a:pPr>
            <a:r>
              <a:rPr lang="en-US" kern="1200" cap="none" spc="0" baseline="0">
                <a:solidFill>
                  <a:prstClr val="black">
                    <a:tint val="75000"/>
                  </a:prstClr>
                </a:solidFill>
                <a:latin typeface="+mn-lt"/>
                <a:ea typeface="+mn-ea"/>
                <a:cs typeface="+mn-cs"/>
              </a:rPr>
              <a:t>What to do</a:t>
            </a:r>
          </a:p>
        </p:txBody>
      </p:sp>
      <p:sp>
        <p:nvSpPr>
          <p:cNvPr id="5" name="Slide Number Placeholder 4">
            <a:extLst>
              <a:ext uri="{FF2B5EF4-FFF2-40B4-BE49-F238E27FC236}">
                <a16:creationId xmlns:a16="http://schemas.microsoft.com/office/drawing/2014/main" id="{8399961B-0034-660F-6E10-BC119056A1E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srgbClr val="FFFFFF"/>
                </a:solidFill>
              </a:rPr>
              <a:pPr>
                <a:spcAft>
                  <a:spcPts val="600"/>
                </a:spcAft>
                <a:defRPr/>
              </a:pPr>
              <a:t>71</a:t>
            </a:fld>
            <a:endParaRPr lang="en-US">
              <a:solidFill>
                <a:srgbClr val="FFFFFF"/>
              </a:solidFill>
            </a:endParaRPr>
          </a:p>
        </p:txBody>
      </p:sp>
    </p:spTree>
    <p:extLst>
      <p:ext uri="{BB962C8B-B14F-4D97-AF65-F5344CB8AC3E}">
        <p14:creationId xmlns:p14="http://schemas.microsoft.com/office/powerpoint/2010/main" val="237515154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6E34-2CD2-1999-7B2F-91A135790FAC}"/>
              </a:ext>
            </a:extLst>
          </p:cNvPr>
          <p:cNvSpPr>
            <a:spLocks noGrp="1"/>
          </p:cNvSpPr>
          <p:nvPr>
            <p:ph type="title"/>
          </p:nvPr>
        </p:nvSpPr>
        <p:spPr>
          <a:xfrm>
            <a:off x="2997200" y="1655064"/>
            <a:ext cx="6187440" cy="1220216"/>
          </a:xfrm>
        </p:spPr>
        <p:txBody>
          <a:bodyPr>
            <a:normAutofit fontScale="90000"/>
          </a:bodyPr>
          <a:lstStyle/>
          <a:p>
            <a:r>
              <a:rPr lang="en-GB" dirty="0"/>
              <a:t>Why children don’t tell</a:t>
            </a:r>
          </a:p>
        </p:txBody>
      </p:sp>
      <p:sp>
        <p:nvSpPr>
          <p:cNvPr id="3" name="Text Placeholder 2">
            <a:extLst>
              <a:ext uri="{FF2B5EF4-FFF2-40B4-BE49-F238E27FC236}">
                <a16:creationId xmlns:a16="http://schemas.microsoft.com/office/drawing/2014/main" id="{0950ACBE-813F-E8B7-DA95-F70601078453}"/>
              </a:ext>
            </a:extLst>
          </p:cNvPr>
          <p:cNvSpPr>
            <a:spLocks noGrp="1"/>
          </p:cNvSpPr>
          <p:nvPr>
            <p:ph type="body" idx="1"/>
          </p:nvPr>
        </p:nvSpPr>
        <p:spPr>
          <a:xfrm>
            <a:off x="3311144" y="2875280"/>
            <a:ext cx="5559552" cy="3139440"/>
          </a:xfrm>
        </p:spPr>
        <p:txBody>
          <a:bodyPr>
            <a:normAutofit fontScale="92500"/>
          </a:bodyPr>
          <a:lstStyle/>
          <a:p>
            <a:r>
              <a:rPr lang="en-GB" dirty="0"/>
              <a:t>There are a number of common barriers that prevent children from talking about the abuse they are experiencing. And even if they do talk about their abuse, these same barriers can cause them to retract what they have said.</a:t>
            </a:r>
          </a:p>
          <a:p>
            <a:r>
              <a:rPr lang="en-GB" b="1" dirty="0">
                <a:solidFill>
                  <a:schemeClr val="tx1"/>
                </a:solidFill>
              </a:rPr>
              <a:t>What sort of barriers do you think might prevent children from telling someone they are being abused?</a:t>
            </a:r>
          </a:p>
        </p:txBody>
      </p:sp>
    </p:spTree>
    <p:extLst>
      <p:ext uri="{BB962C8B-B14F-4D97-AF65-F5344CB8AC3E}">
        <p14:creationId xmlns:p14="http://schemas.microsoft.com/office/powerpoint/2010/main" val="2876252505"/>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p:txBody>
          <a:bodyPr/>
          <a:lstStyle/>
          <a:p>
            <a:r>
              <a:rPr lang="en-US" dirty="0"/>
              <a:t>The barriers could include:</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p:txBody>
          <a:bodyPr/>
          <a:lstStyle/>
          <a:p>
            <a:r>
              <a:rPr lang="en-US" dirty="0"/>
              <a:t>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814385" y="1978819"/>
            <a:ext cx="5157787" cy="3684588"/>
          </a:xfrm>
        </p:spPr>
        <p:txBody>
          <a:bodyPr>
            <a:normAutofit lnSpcReduction="10000"/>
          </a:bodyPr>
          <a:lstStyle/>
          <a:p>
            <a:r>
              <a:rPr lang="en-US" dirty="0"/>
              <a:t>They are scared</a:t>
            </a:r>
          </a:p>
          <a:p>
            <a:r>
              <a:rPr lang="en-US" dirty="0"/>
              <a:t>They believe they will be taken away from their home</a:t>
            </a:r>
          </a:p>
          <a:p>
            <a:r>
              <a:rPr lang="en-US" dirty="0"/>
              <a:t>They believe they are to blame, or they will break up their family</a:t>
            </a:r>
          </a:p>
          <a:p>
            <a:r>
              <a:rPr lang="en-US" dirty="0"/>
              <a:t>They may not </a:t>
            </a:r>
            <a:r>
              <a:rPr lang="en-US" dirty="0" err="1"/>
              <a:t>realise</a:t>
            </a:r>
            <a:r>
              <a:rPr lang="en-US" dirty="0"/>
              <a:t> what abuse is and think that this happens to all children</a:t>
            </a:r>
          </a:p>
          <a:p>
            <a:r>
              <a:rPr lang="en-US" dirty="0"/>
              <a:t>They may feel embarrassed or guilty</a:t>
            </a:r>
          </a:p>
        </p:txBody>
      </p:sp>
      <p:sp>
        <p:nvSpPr>
          <p:cNvPr id="5" name="Text Placeholder 4">
            <a:extLst>
              <a:ext uri="{FF2B5EF4-FFF2-40B4-BE49-F238E27FC236}">
                <a16:creationId xmlns:a16="http://schemas.microsoft.com/office/drawing/2014/main" id="{8FCFD254-68A8-4D88-9653-D6F0238D59BD}"/>
              </a:ext>
            </a:extLst>
          </p:cNvPr>
          <p:cNvSpPr>
            <a:spLocks noGrp="1"/>
          </p:cNvSpPr>
          <p:nvPr>
            <p:ph type="body" sz="quarter" idx="3"/>
          </p:nvPr>
        </p:nvSpPr>
        <p:spPr/>
        <p:txBody>
          <a:bodyPr/>
          <a:lstStyle/>
          <a:p>
            <a:r>
              <a:rPr lang="en-US" dirty="0"/>
              <a:t>  </a:t>
            </a:r>
          </a:p>
        </p:txBody>
      </p:sp>
      <p:sp>
        <p:nvSpPr>
          <p:cNvPr id="6" name="Content Placeholder 5">
            <a:extLst>
              <a:ext uri="{FF2B5EF4-FFF2-40B4-BE49-F238E27FC236}">
                <a16:creationId xmlns:a16="http://schemas.microsoft.com/office/drawing/2014/main" id="{3905CD03-9B40-4AA4-B6AB-5B38436AB901}"/>
              </a:ext>
            </a:extLst>
          </p:cNvPr>
          <p:cNvSpPr>
            <a:spLocks noGrp="1"/>
          </p:cNvSpPr>
          <p:nvPr>
            <p:ph sz="quarter" idx="4"/>
          </p:nvPr>
        </p:nvSpPr>
        <p:spPr>
          <a:xfrm>
            <a:off x="6194427" y="1978819"/>
            <a:ext cx="5183188" cy="3684588"/>
          </a:xfrm>
        </p:spPr>
        <p:txBody>
          <a:bodyPr>
            <a:normAutofit lnSpcReduction="10000"/>
          </a:bodyPr>
          <a:lstStyle/>
          <a:p>
            <a:r>
              <a:rPr lang="en-US" dirty="0"/>
              <a:t>They may not want the abuser to get into trouble as they have a close relationship with them</a:t>
            </a:r>
          </a:p>
          <a:p>
            <a:r>
              <a:rPr lang="en-US" sz="2400" dirty="0"/>
              <a:t>They may have communication difficulties</a:t>
            </a:r>
          </a:p>
          <a:p>
            <a:r>
              <a:rPr lang="en-US" dirty="0"/>
              <a:t>They may not have the opportunity (for example if they are always with the person that is causing the harm)</a:t>
            </a:r>
          </a:p>
          <a:p>
            <a:r>
              <a:rPr lang="en-US" sz="2400" dirty="0"/>
              <a:t>They may not have a person they can trust to tell </a:t>
            </a:r>
          </a:p>
        </p:txBody>
      </p:sp>
      <p:sp>
        <p:nvSpPr>
          <p:cNvPr id="18" name="Date Placeholder 17">
            <a:extLst>
              <a:ext uri="{FF2B5EF4-FFF2-40B4-BE49-F238E27FC236}">
                <a16:creationId xmlns:a16="http://schemas.microsoft.com/office/drawing/2014/main" id="{93F1F6E8-FB29-489E-9497-38321677D8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5/9/2022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Footer Placeholder 18">
            <a:extLst>
              <a:ext uri="{FF2B5EF4-FFF2-40B4-BE49-F238E27FC236}">
                <a16:creationId xmlns:a16="http://schemas.microsoft.com/office/drawing/2014/main" id="{A86EFF1E-AB9A-40FE-A0CF-794B56E527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Barriers</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Slide Number Placeholder 19">
            <a:extLst>
              <a:ext uri="{FF2B5EF4-FFF2-40B4-BE49-F238E27FC236}">
                <a16:creationId xmlns:a16="http://schemas.microsoft.com/office/drawing/2014/main" id="{013C53F7-A9FD-4503-9396-7A3FE9D0C6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10725"/>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54" name="Rectangle 53">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Arc 57">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BC71665C-025B-4DC0-C553-7338EE30BDDA}"/>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kern="1200">
                <a:solidFill>
                  <a:srgbClr val="FFFFFF"/>
                </a:solidFill>
                <a:latin typeface="+mj-lt"/>
                <a:ea typeface="+mj-ea"/>
                <a:cs typeface="+mj-cs"/>
              </a:rPr>
              <a:t>Keeping children safe from harm.</a:t>
            </a:r>
          </a:p>
        </p:txBody>
      </p:sp>
      <p:sp>
        <p:nvSpPr>
          <p:cNvPr id="4" name="Date Placeholder 3">
            <a:extLst>
              <a:ext uri="{FF2B5EF4-FFF2-40B4-BE49-F238E27FC236}">
                <a16:creationId xmlns:a16="http://schemas.microsoft.com/office/drawing/2014/main" id="{26E07591-56F5-CF1D-A23C-2DCDC8509D3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srgbClr val="FFFFFF"/>
                </a:solidFill>
              </a:rPr>
              <a:t>05/09/2022</a:t>
            </a:r>
          </a:p>
        </p:txBody>
      </p:sp>
      <p:sp>
        <p:nvSpPr>
          <p:cNvPr id="5" name="Footer Placeholder 4">
            <a:extLst>
              <a:ext uri="{FF2B5EF4-FFF2-40B4-BE49-F238E27FC236}">
                <a16:creationId xmlns:a16="http://schemas.microsoft.com/office/drawing/2014/main" id="{3D8F3A9B-4719-9B37-A1AB-D615FF75BBB3}"/>
              </a:ext>
            </a:extLst>
          </p:cNvPr>
          <p:cNvSpPr>
            <a:spLocks noGrp="1"/>
          </p:cNvSpPr>
          <p:nvPr>
            <p:ph type="ftr" sz="quarter" idx="11"/>
          </p:nvPr>
        </p:nvSpPr>
        <p:spPr>
          <a:xfrm>
            <a:off x="5237018" y="6356350"/>
            <a:ext cx="4244607" cy="365125"/>
          </a:xfrm>
        </p:spPr>
        <p:txBody>
          <a:bodyPr vert="horz" lIns="91440" tIns="45720" rIns="91440" bIns="45720" rtlCol="0" anchor="ctr">
            <a:normAutofit/>
          </a:bodyPr>
          <a:lstStyle/>
          <a:p>
            <a:pPr algn="l">
              <a:spcAft>
                <a:spcPts val="600"/>
              </a:spcAft>
              <a:defRPr/>
            </a:pPr>
            <a:r>
              <a:rPr lang="en-US" kern="1200" cap="none" spc="0" baseline="0">
                <a:solidFill>
                  <a:prstClr val="black">
                    <a:tint val="75000"/>
                  </a:prstClr>
                </a:solidFill>
                <a:latin typeface="+mn-lt"/>
                <a:ea typeface="+mn-ea"/>
                <a:cs typeface="+mn-cs"/>
              </a:rPr>
              <a:t>Safe from harm</a:t>
            </a:r>
          </a:p>
        </p:txBody>
      </p:sp>
      <p:sp>
        <p:nvSpPr>
          <p:cNvPr id="6" name="Slide Number Placeholder 5">
            <a:extLst>
              <a:ext uri="{FF2B5EF4-FFF2-40B4-BE49-F238E27FC236}">
                <a16:creationId xmlns:a16="http://schemas.microsoft.com/office/drawing/2014/main" id="{23E01F27-D067-27B1-303B-947A97B36467}"/>
              </a:ext>
            </a:extLst>
          </p:cNvPr>
          <p:cNvSpPr>
            <a:spLocks noGrp="1"/>
          </p:cNvSpPr>
          <p:nvPr>
            <p:ph type="sldNum" sz="quarter" idx="12"/>
          </p:nvPr>
        </p:nvSpPr>
        <p:spPr>
          <a:xfrm>
            <a:off x="9664504" y="6356350"/>
            <a:ext cx="168929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74</a:t>
            </a:fld>
            <a:endParaRPr lang="en-US">
              <a:solidFill>
                <a:prstClr val="black">
                  <a:tint val="75000"/>
                </a:prstClr>
              </a:solidFill>
            </a:endParaRPr>
          </a:p>
        </p:txBody>
      </p:sp>
      <p:graphicFrame>
        <p:nvGraphicFramePr>
          <p:cNvPr id="10" name="Content Placeholder 7">
            <a:extLst>
              <a:ext uri="{FF2B5EF4-FFF2-40B4-BE49-F238E27FC236}">
                <a16:creationId xmlns:a16="http://schemas.microsoft.com/office/drawing/2014/main" id="{FADABCF2-02FD-37AA-1750-1EEAB4A876EC}"/>
              </a:ext>
            </a:extLst>
          </p:cNvPr>
          <p:cNvGraphicFramePr>
            <a:graphicFrameLocks noGrp="1"/>
          </p:cNvGraphicFramePr>
          <p:nvPr>
            <p:ph idx="1"/>
            <p:extLst>
              <p:ext uri="{D42A27DB-BD31-4B8C-83A1-F6EECF244321}">
                <p14:modId xmlns:p14="http://schemas.microsoft.com/office/powerpoint/2010/main" val="61413870"/>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2695218"/>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Wood human figure">
            <a:extLst>
              <a:ext uri="{FF2B5EF4-FFF2-40B4-BE49-F238E27FC236}">
                <a16:creationId xmlns:a16="http://schemas.microsoft.com/office/drawing/2014/main" id="{CAB09A08-5EE1-B0B6-A1D6-ADF6B36883E1}"/>
              </a:ext>
            </a:extLst>
          </p:cNvPr>
          <p:cNvPicPr>
            <a:picLocks noChangeAspect="1"/>
          </p:cNvPicPr>
          <p:nvPr/>
        </p:nvPicPr>
        <p:blipFill rotWithShape="1">
          <a:blip r:embed="rId2"/>
          <a:srcRect b="15730"/>
          <a:stretch/>
        </p:blipFill>
        <p:spPr>
          <a:xfrm>
            <a:off x="20" y="0"/>
            <a:ext cx="12191980" cy="6857990"/>
          </a:xfrm>
          <a:prstGeom prst="rect">
            <a:avLst/>
          </a:prstGeom>
        </p:spPr>
      </p:pic>
      <p:sp>
        <p:nvSpPr>
          <p:cNvPr id="19" name="Rectangle 14">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D5B4D0AA-0C92-5109-9C43-216741FD2D7F}"/>
              </a:ext>
            </a:extLst>
          </p:cNvPr>
          <p:cNvSpPr>
            <a:spLocks noGrp="1"/>
          </p:cNvSpPr>
          <p:nvPr>
            <p:ph type="ctrTitle"/>
          </p:nvPr>
        </p:nvSpPr>
        <p:spPr>
          <a:xfrm>
            <a:off x="5753100" y="284162"/>
            <a:ext cx="5867400" cy="2802219"/>
          </a:xfrm>
        </p:spPr>
        <p:txBody>
          <a:bodyPr anchor="b">
            <a:normAutofit/>
          </a:bodyPr>
          <a:lstStyle/>
          <a:p>
            <a:pPr algn="l"/>
            <a:r>
              <a:rPr lang="en-GB" sz="7200" dirty="0"/>
              <a:t>If in doubt -Ask!</a:t>
            </a:r>
          </a:p>
        </p:txBody>
      </p:sp>
      <p:sp>
        <p:nvSpPr>
          <p:cNvPr id="3" name="Date Placeholder 2">
            <a:extLst>
              <a:ext uri="{FF2B5EF4-FFF2-40B4-BE49-F238E27FC236}">
                <a16:creationId xmlns:a16="http://schemas.microsoft.com/office/drawing/2014/main" id="{F98C37E2-AE2B-D739-F705-11E57A67A5F4}"/>
              </a:ext>
            </a:extLst>
          </p:cNvPr>
          <p:cNvSpPr>
            <a:spLocks noGrp="1"/>
          </p:cNvSpPr>
          <p:nvPr>
            <p:ph type="dt" sz="half" idx="4294967295"/>
          </p:nvPr>
        </p:nvSpPr>
        <p:spPr>
          <a:xfrm>
            <a:off x="477981" y="6356350"/>
            <a:ext cx="1214339" cy="365125"/>
          </a:xfrm>
        </p:spPr>
        <p:txBody>
          <a:bodyPr>
            <a:normAutofit/>
          </a:bodyPr>
          <a:lstStyle/>
          <a:p>
            <a:pPr>
              <a:spcAft>
                <a:spcPts val="600"/>
              </a:spcAft>
              <a:defRPr/>
            </a:pPr>
            <a:r>
              <a:rPr lang="en-US" dirty="0">
                <a:solidFill>
                  <a:schemeClr val="tx1"/>
                </a:solidFill>
              </a:rPr>
              <a:t>05/09/2022</a:t>
            </a:r>
          </a:p>
        </p:txBody>
      </p:sp>
      <p:sp>
        <p:nvSpPr>
          <p:cNvPr id="4" name="Footer Placeholder 3">
            <a:extLst>
              <a:ext uri="{FF2B5EF4-FFF2-40B4-BE49-F238E27FC236}">
                <a16:creationId xmlns:a16="http://schemas.microsoft.com/office/drawing/2014/main" id="{B959CDB7-2140-4861-1062-04AB21738084}"/>
              </a:ext>
            </a:extLst>
          </p:cNvPr>
          <p:cNvSpPr>
            <a:spLocks noGrp="1"/>
          </p:cNvSpPr>
          <p:nvPr>
            <p:ph type="ftr" sz="quarter" idx="4294967295"/>
          </p:nvPr>
        </p:nvSpPr>
        <p:spPr>
          <a:xfrm>
            <a:off x="1692321" y="6356350"/>
            <a:ext cx="2809017" cy="365125"/>
          </a:xfrm>
        </p:spPr>
        <p:txBody>
          <a:bodyPr>
            <a:normAutofit/>
          </a:bodyPr>
          <a:lstStyle/>
          <a:p>
            <a:pPr algn="r">
              <a:spcAft>
                <a:spcPts val="600"/>
              </a:spcAft>
              <a:defRPr/>
            </a:pPr>
            <a:r>
              <a:rPr lang="en-US" dirty="0">
                <a:solidFill>
                  <a:schemeClr val="tx1"/>
                </a:solidFill>
              </a:rPr>
              <a:t>Doubt</a:t>
            </a:r>
          </a:p>
        </p:txBody>
      </p:sp>
      <p:sp>
        <p:nvSpPr>
          <p:cNvPr id="5" name="Slide Number Placeholder 4">
            <a:extLst>
              <a:ext uri="{FF2B5EF4-FFF2-40B4-BE49-F238E27FC236}">
                <a16:creationId xmlns:a16="http://schemas.microsoft.com/office/drawing/2014/main" id="{78EBD763-8935-A188-BDF5-26D9BE7FB4C8}"/>
              </a:ext>
            </a:extLst>
          </p:cNvPr>
          <p:cNvSpPr>
            <a:spLocks noGrp="1"/>
          </p:cNvSpPr>
          <p:nvPr>
            <p:ph type="sldNum" sz="quarter" idx="4294967295"/>
          </p:nvPr>
        </p:nvSpPr>
        <p:spPr>
          <a:xfrm>
            <a:off x="8970819" y="6356350"/>
            <a:ext cx="2743200" cy="365125"/>
          </a:xfrm>
        </p:spPr>
        <p:txBody>
          <a:bodyPr>
            <a:normAutofit/>
          </a:bodyPr>
          <a:lstStyle/>
          <a:p>
            <a:pPr>
              <a:spcAft>
                <a:spcPts val="600"/>
              </a:spcAft>
              <a:defRPr/>
            </a:pPr>
            <a:fld id="{D76B855D-E9CC-4FF8-AD85-6CDC7B89A0DE}" type="slidenum">
              <a:rPr lang="en-US">
                <a:solidFill>
                  <a:schemeClr val="tx1"/>
                </a:solidFill>
              </a:rPr>
              <a:pPr>
                <a:spcAft>
                  <a:spcPts val="600"/>
                </a:spcAft>
                <a:defRPr/>
              </a:pPr>
              <a:t>75</a:t>
            </a:fld>
            <a:endParaRPr lang="en-US">
              <a:solidFill>
                <a:schemeClr val="tx1"/>
              </a:solidFill>
            </a:endParaRPr>
          </a:p>
        </p:txBody>
      </p:sp>
    </p:spTree>
    <p:extLst>
      <p:ext uri="{BB962C8B-B14F-4D97-AF65-F5344CB8AC3E}">
        <p14:creationId xmlns:p14="http://schemas.microsoft.com/office/powerpoint/2010/main" val="23022383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rc 3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2983">
            <a:off x="1556059" y="13179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2BC3C14F-24C0-8F8E-CA69-F691A0D7BA24}"/>
              </a:ext>
            </a:extLst>
          </p:cNvPr>
          <p:cNvSpPr>
            <a:spLocks noGrp="1"/>
          </p:cNvSpPr>
          <p:nvPr>
            <p:ph type="title"/>
          </p:nvPr>
        </p:nvSpPr>
        <p:spPr>
          <a:xfrm>
            <a:off x="838200" y="643467"/>
            <a:ext cx="2951205" cy="5571066"/>
          </a:xfrm>
        </p:spPr>
        <p:txBody>
          <a:bodyPr vert="horz" lIns="91440" tIns="45720" rIns="91440" bIns="45720" rtlCol="0" anchor="ctr">
            <a:normAutofit/>
          </a:bodyPr>
          <a:lstStyle/>
          <a:p>
            <a:pPr algn="l"/>
            <a:r>
              <a:rPr lang="en-US" kern="1200">
                <a:solidFill>
                  <a:srgbClr val="FFFFFF"/>
                </a:solidFill>
                <a:latin typeface="+mj-lt"/>
                <a:ea typeface="+mj-ea"/>
                <a:cs typeface="+mj-cs"/>
              </a:rPr>
              <a:t>What to do if you are worried about a child!</a:t>
            </a:r>
          </a:p>
        </p:txBody>
      </p:sp>
      <p:sp>
        <p:nvSpPr>
          <p:cNvPr id="5" name="Slide Number Placeholder 4">
            <a:extLst>
              <a:ext uri="{FF2B5EF4-FFF2-40B4-BE49-F238E27FC236}">
                <a16:creationId xmlns:a16="http://schemas.microsoft.com/office/drawing/2014/main" id="{2AEF3FDB-4806-8A39-7776-7487F40FBD0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srgbClr val="FFFFFF"/>
                </a:solidFill>
              </a:rPr>
              <a:pPr>
                <a:spcAft>
                  <a:spcPts val="600"/>
                </a:spcAft>
                <a:defRPr/>
              </a:pPr>
              <a:t>76</a:t>
            </a:fld>
            <a:endParaRPr lang="en-US">
              <a:solidFill>
                <a:srgbClr val="FFFFFF"/>
              </a:solidFill>
            </a:endParaRPr>
          </a:p>
        </p:txBody>
      </p:sp>
      <p:graphicFrame>
        <p:nvGraphicFramePr>
          <p:cNvPr id="13" name="Content Placeholder 10">
            <a:extLst>
              <a:ext uri="{FF2B5EF4-FFF2-40B4-BE49-F238E27FC236}">
                <a16:creationId xmlns:a16="http://schemas.microsoft.com/office/drawing/2014/main" id="{E87CFA2A-3E26-99C7-CDD7-3708FF2AF82F}"/>
              </a:ext>
            </a:extLst>
          </p:cNvPr>
          <p:cNvGraphicFramePr>
            <a:graphicFrameLocks noGrp="1"/>
          </p:cNvGraphicFramePr>
          <p:nvPr>
            <p:ph idx="1"/>
            <p:extLst>
              <p:ext uri="{D42A27DB-BD31-4B8C-83A1-F6EECF244321}">
                <p14:modId xmlns:p14="http://schemas.microsoft.com/office/powerpoint/2010/main" val="2559900085"/>
              </p:ext>
            </p:extLst>
          </p:nvPr>
        </p:nvGraphicFramePr>
        <p:xfrm>
          <a:off x="5410200" y="292260"/>
          <a:ext cx="6130548" cy="5979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434026"/>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gn="l"/>
            <a:r>
              <a:rPr lang="en-US" kern="1200">
                <a:solidFill>
                  <a:srgbClr val="FFFFFF"/>
                </a:solidFill>
                <a:latin typeface="+mj-lt"/>
                <a:ea typeface="+mj-ea"/>
                <a:cs typeface="+mj-cs"/>
              </a:rPr>
              <a:t>Thank you for your time, I hope you have found this training useful</a:t>
            </a:r>
          </a:p>
        </p:txBody>
      </p:sp>
      <p:sp>
        <p:nvSpPr>
          <p:cNvPr id="27" name="Content Placeholder 2">
            <a:extLst>
              <a:ext uri="{FF2B5EF4-FFF2-40B4-BE49-F238E27FC236}">
                <a16:creationId xmlns:a16="http://schemas.microsoft.com/office/drawing/2014/main" id="{21F0B6E0-1F7C-4E6A-87B1-554ADE739CD1}"/>
              </a:ext>
            </a:extLst>
          </p:cNvPr>
          <p:cNvSpPr>
            <a:spLocks noGrp="1"/>
          </p:cNvSpPr>
          <p:nvPr>
            <p:ph idx="1"/>
          </p:nvPr>
        </p:nvSpPr>
        <p:spPr>
          <a:xfrm>
            <a:off x="4447308" y="591344"/>
            <a:ext cx="6906491" cy="5585619"/>
          </a:xfrm>
        </p:spPr>
        <p:txBody>
          <a:bodyPr vert="horz" lIns="91440" tIns="45720" rIns="91440" bIns="45720" rtlCol="0" anchor="ctr">
            <a:normAutofit/>
          </a:bodyPr>
          <a:lstStyle/>
          <a:p>
            <a:pPr indent="-228600">
              <a:buFont typeface="Arial" panose="020B0604020202020204" pitchFamily="34" charset="0"/>
              <a:buChar char="•"/>
            </a:pPr>
            <a:r>
              <a:rPr lang="en-US"/>
              <a:t>Simon Sykes – WRU Safeguarding Officer</a:t>
            </a:r>
          </a:p>
          <a:p>
            <a:pPr indent="-228600">
              <a:spcBef>
                <a:spcPts val="3000"/>
              </a:spcBef>
              <a:buFont typeface="Arial" panose="020B0604020202020204" pitchFamily="34" charset="0"/>
              <a:buChar char="•"/>
            </a:pPr>
            <a:r>
              <a:rPr lang="en-US"/>
              <a:t>Si.jensykes@tiscali.co.uk</a:t>
            </a:r>
          </a:p>
          <a:p>
            <a:pPr indent="-228600">
              <a:spcBef>
                <a:spcPts val="3000"/>
              </a:spcBef>
              <a:buFont typeface="Arial" panose="020B0604020202020204" pitchFamily="34" charset="0"/>
              <a:buChar char="•"/>
            </a:pPr>
            <a:r>
              <a:rPr lang="en-US"/>
              <a:t>Tel :- 0775 4382470</a:t>
            </a:r>
          </a:p>
          <a:p>
            <a:pPr indent="-228600">
              <a:buFont typeface="Arial" panose="020B0604020202020204" pitchFamily="34" charset="0"/>
              <a:buChar char="•"/>
            </a:pPr>
            <a:endParaRPr lang="en-US"/>
          </a:p>
        </p:txBody>
      </p:sp>
      <p:sp>
        <p:nvSpPr>
          <p:cNvPr id="4" name="Date Placeholder 3">
            <a:extLst>
              <a:ext uri="{FF2B5EF4-FFF2-40B4-BE49-F238E27FC236}">
                <a16:creationId xmlns:a16="http://schemas.microsoft.com/office/drawing/2014/main" id="{6F95E0EB-F1F4-436B-A218-93E100A66902}"/>
              </a:ext>
            </a:extLst>
          </p:cNvPr>
          <p:cNvSpPr>
            <a:spLocks noGrp="1"/>
          </p:cNvSpPr>
          <p:nvPr>
            <p:ph type="dt" sz="half" idx="10"/>
          </p:nvPr>
        </p:nvSpPr>
        <p:spPr>
          <a:xfrm>
            <a:off x="838200" y="6356350"/>
            <a:ext cx="1639957" cy="365125"/>
          </a:xfrm>
        </p:spPr>
        <p:txBody>
          <a:bodyPr vert="horz" lIns="91440" tIns="45720" rIns="91440" bIns="45720" rtlCol="0" anchor="ctr">
            <a:normAutofit/>
          </a:bodyPr>
          <a:lstStyle/>
          <a:p>
            <a:pPr lvl="0">
              <a:spcAft>
                <a:spcPts val="600"/>
              </a:spcAft>
            </a:pPr>
            <a:r>
              <a:rPr lang="en-US">
                <a:solidFill>
                  <a:srgbClr val="FFFFFF"/>
                </a:solidFill>
              </a:rPr>
              <a:t>05/09/2022</a:t>
            </a:r>
            <a:endParaRPr lang="en-US" noProof="0">
              <a:solidFill>
                <a:srgbClr val="FFFFFF"/>
              </a:solidFill>
            </a:endParaRPr>
          </a:p>
        </p:txBody>
      </p:sp>
      <p:sp>
        <p:nvSpPr>
          <p:cNvPr id="5" name="Footer Placeholder 4">
            <a:extLst>
              <a:ext uri="{FF2B5EF4-FFF2-40B4-BE49-F238E27FC236}">
                <a16:creationId xmlns:a16="http://schemas.microsoft.com/office/drawing/2014/main" id="{C75D06EF-9416-46F7-8230-B49EE1269F53}"/>
              </a:ext>
            </a:extLst>
          </p:cNvPr>
          <p:cNvSpPr>
            <a:spLocks noGrp="1"/>
          </p:cNvSpPr>
          <p:nvPr>
            <p:ph type="ftr" sz="quarter" idx="11"/>
          </p:nvPr>
        </p:nvSpPr>
        <p:spPr>
          <a:xfrm>
            <a:off x="4038600" y="6356350"/>
            <a:ext cx="5251174" cy="365125"/>
          </a:xfrm>
        </p:spPr>
        <p:txBody>
          <a:bodyPr vert="horz" lIns="91440" tIns="45720" rIns="91440" bIns="45720" rtlCol="0" anchor="ctr">
            <a:normAutofit/>
          </a:bodyPr>
          <a:lstStyle/>
          <a:p>
            <a:pPr lvl="0" algn="ctr">
              <a:spcAft>
                <a:spcPts val="600"/>
              </a:spcAft>
            </a:pPr>
            <a:r>
              <a:rPr lang="en-US" kern="1200" cap="none" spc="0" baseline="0">
                <a:solidFill>
                  <a:prstClr val="black">
                    <a:tint val="75000"/>
                  </a:prstClr>
                </a:solidFill>
                <a:latin typeface="+mn-lt"/>
                <a:ea typeface="+mn-ea"/>
                <a:cs typeface="+mn-cs"/>
              </a:rPr>
              <a:t>Thank you</a:t>
            </a:r>
            <a:endParaRPr lang="en-US" kern="1200" cap="none" spc="0" baseline="0" noProof="0">
              <a:solidFill>
                <a:prstClr val="black">
                  <a:tint val="75000"/>
                </a:prstClr>
              </a:solidFill>
              <a:latin typeface="+mn-lt"/>
              <a:ea typeface="+mn-ea"/>
              <a:cs typeface="+mn-cs"/>
            </a:endParaRP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lvl="0">
              <a:spcAft>
                <a:spcPts val="600"/>
              </a:spcAft>
            </a:pPr>
            <a:fld id="{D76B855D-E9CC-4FF8-AD85-6CDC7B89A0DE}" type="slidenum">
              <a:rPr lang="en-US" noProof="0">
                <a:solidFill>
                  <a:prstClr val="black">
                    <a:tint val="75000"/>
                  </a:prstClr>
                </a:solidFill>
              </a:rPr>
              <a:pPr lvl="0">
                <a:spcAft>
                  <a:spcPts val="600"/>
                </a:spcAft>
              </a:pPr>
              <a:t>77</a:t>
            </a:fld>
            <a:endParaRPr lang="en-US" noProof="0">
              <a:solidFill>
                <a:prstClr val="black">
                  <a:tint val="75000"/>
                </a:prstClr>
              </a:solidFill>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258905"/>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a:xfrm>
            <a:off x="980440" y="1216152"/>
            <a:ext cx="3569208" cy="4069080"/>
          </a:xfrm>
        </p:spPr>
        <p:txBody>
          <a:bodyPr/>
          <a:lstStyle/>
          <a:p>
            <a:r>
              <a:rPr lang="en-US" dirty="0">
                <a:solidFill>
                  <a:srgbClr val="FFFFFF"/>
                </a:solidFill>
              </a:rPr>
              <a:t>Why is Safeguarding important and why is it my responsibility </a:t>
            </a:r>
            <a:endParaRPr lang="en-US" dirty="0"/>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788152" y="1216152"/>
            <a:ext cx="5111496" cy="4950968"/>
          </a:xfrm>
        </p:spPr>
        <p:txBody>
          <a:bodyPr>
            <a:normAutofit/>
          </a:bodyPr>
          <a:lstStyle/>
          <a:p>
            <a:pPr marL="457200" indent="-457200">
              <a:buFont typeface="Arial" panose="020B0604020202020204" pitchFamily="34" charset="0"/>
              <a:buChar char="•"/>
            </a:pPr>
            <a:endParaRPr lang="en-US" dirty="0"/>
          </a:p>
          <a:p>
            <a:r>
              <a:rPr lang="en-US" dirty="0"/>
              <a:t>Anyone who works with children or vulnerable adults need to make sure that they help to keep them safe. </a:t>
            </a:r>
          </a:p>
          <a:p>
            <a:r>
              <a:rPr lang="en-US" dirty="0"/>
              <a:t>As well as being a legal requirement we also have a biblical obligation as Christians to ensure that these people are safe in our care.</a:t>
            </a:r>
          </a:p>
          <a:p>
            <a:endParaRPr lang="en-US" dirty="0"/>
          </a:p>
          <a:p>
            <a:pPr marL="457200" indent="-457200">
              <a:buFont typeface="Arial" panose="020B0604020202020204" pitchFamily="34" charset="0"/>
              <a:buChar char="•"/>
            </a:pPr>
            <a:endParaRPr lang="en-US" dirty="0"/>
          </a:p>
          <a:p>
            <a:pPr marL="0" indent="0">
              <a:buNone/>
            </a:pPr>
            <a:endParaRPr lang="en-US" dirty="0"/>
          </a:p>
        </p:txBody>
      </p:sp>
      <p:sp>
        <p:nvSpPr>
          <p:cNvPr id="4" name="Date Placeholder 3">
            <a:extLst>
              <a:ext uri="{FF2B5EF4-FFF2-40B4-BE49-F238E27FC236}">
                <a16:creationId xmlns:a16="http://schemas.microsoft.com/office/drawing/2014/main" id="{78C8B647-084C-492D-A242-148BEA5B68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05/09/2022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776302"/>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a:xfrm>
            <a:off x="0" y="-74932"/>
            <a:ext cx="12192000" cy="6858000"/>
          </a:xfrm>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a:xfrm>
            <a:off x="3111500" y="426720"/>
            <a:ext cx="5923842" cy="5867722"/>
          </a:xfrm>
        </p:spPr>
        <p:txBody>
          <a:bodyPr/>
          <a:lstStyle/>
          <a:p>
            <a:br>
              <a:rPr lang="en-US" dirty="0"/>
            </a:br>
            <a:br>
              <a:rPr lang="en-US" dirty="0"/>
            </a:br>
            <a:br>
              <a:rPr lang="en-US" dirty="0"/>
            </a:br>
            <a:r>
              <a:rPr lang="en-US" dirty="0"/>
              <a:t>Speak up for those </a:t>
            </a:r>
            <a:br>
              <a:rPr lang="en-US" dirty="0"/>
            </a:br>
            <a:r>
              <a:rPr lang="en-US" dirty="0"/>
              <a:t>who cannot speak for themselves, </a:t>
            </a:r>
            <a:br>
              <a:rPr lang="en-US" dirty="0"/>
            </a:br>
            <a:r>
              <a:rPr lang="en-US" dirty="0"/>
              <a:t>for the rights of all who are vulnerable.</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dirty="0"/>
              <a:t>Proverbs </a:t>
            </a:r>
            <a:r>
              <a:rPr lang="en-US" dirty="0" err="1"/>
              <a:t>ch</a:t>
            </a:r>
            <a:r>
              <a:rPr lang="en-US" dirty="0"/>
              <a:t> 31 v 8</a:t>
            </a:r>
          </a:p>
          <a:p>
            <a:endParaRPr lang="en-US" dirty="0"/>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629F4044-902D-4034-8E90-44E0F885EEBD}"/>
              </a:ext>
            </a:extLst>
          </p:cNvPr>
          <p:cNvSpPr>
            <a:spLocks noGrp="1"/>
          </p:cNvSpPr>
          <p:nvPr>
            <p:ph type="dt" sz="half" idx="11"/>
          </p:nvPr>
        </p:nvSpPr>
        <p:spPr/>
        <p:txBody>
          <a:bodyPr/>
          <a:lstStyle/>
          <a:p>
            <a:pPr>
              <a:defRPr/>
            </a:pPr>
            <a:r>
              <a:rPr lang="en-US" dirty="0">
                <a:latin typeface="Calibri" panose="020F0502020204030204"/>
              </a:rPr>
              <a:t>05/09/2022</a:t>
            </a:r>
          </a:p>
        </p:txBody>
      </p:sp>
      <p:sp>
        <p:nvSpPr>
          <p:cNvPr id="18" name="Footer Placeholder 17">
            <a:extLst>
              <a:ext uri="{FF2B5EF4-FFF2-40B4-BE49-F238E27FC236}">
                <a16:creationId xmlns:a16="http://schemas.microsoft.com/office/drawing/2014/main" id="{439BF4B2-6931-43C1-8924-3E02FA60CF60}"/>
              </a:ext>
            </a:extLst>
          </p:cNvPr>
          <p:cNvSpPr>
            <a:spLocks noGrp="1"/>
          </p:cNvSpPr>
          <p:nvPr>
            <p:ph type="ftr" sz="quarter" idx="12"/>
          </p:nvPr>
        </p:nvSpPr>
        <p:spPr/>
        <p:txBody>
          <a:bodyPr/>
          <a:lstStyle/>
          <a:p>
            <a:pPr>
              <a:defRPr/>
            </a:pPr>
            <a:r>
              <a:rPr lang="en-US" dirty="0">
                <a:latin typeface="Calibri" panose="020F0502020204030204"/>
              </a:rPr>
              <a:t>Proverbs 31;8</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9</a:t>
            </a:fld>
            <a:endParaRPr lang="en-US" dirty="0">
              <a:latin typeface="Calibri" panose="020F0502020204030204"/>
            </a:endParaRPr>
          </a:p>
        </p:txBody>
      </p:sp>
    </p:spTree>
    <p:extLst>
      <p:ext uri="{BB962C8B-B14F-4D97-AF65-F5344CB8AC3E}">
        <p14:creationId xmlns:p14="http://schemas.microsoft.com/office/powerpoint/2010/main" val="1026132043"/>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2.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{1672A583-C4A9-4723-8D90-FAF2370FFE9E}tf78504181_win32</Template>
  <TotalTime>866</TotalTime>
  <Words>4137</Words>
  <Application>Microsoft Office PowerPoint</Application>
  <PresentationFormat>Widescreen</PresentationFormat>
  <Paragraphs>485</Paragraphs>
  <Slides>77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Avenir Next LT Pro</vt:lpstr>
      <vt:lpstr>Calibri</vt:lpstr>
      <vt:lpstr>Tw Cen MT</vt:lpstr>
      <vt:lpstr>ShapesVTI</vt:lpstr>
      <vt:lpstr>Basic Introduction to Safeguarding</vt:lpstr>
      <vt:lpstr>Introduction</vt:lpstr>
      <vt:lpstr>Children and Vulnerable Adults</vt:lpstr>
      <vt:lpstr>Learn at your pace!</vt:lpstr>
      <vt:lpstr>Course Aims and Objectives</vt:lpstr>
      <vt:lpstr>Defining Safeguarding Which of the following statements are relevant to safeguarding</vt:lpstr>
      <vt:lpstr>All of them</vt:lpstr>
      <vt:lpstr>Why is Safeguarding important and why is it my responsibility </vt:lpstr>
      <vt:lpstr>   Speak up for those  who cannot speak for themselves,  for the rights of all who are vulnerable.</vt:lpstr>
      <vt:lpstr>Working Together to Safeguard Children 2023</vt:lpstr>
      <vt:lpstr>Coordinated Help</vt:lpstr>
      <vt:lpstr>Serious Case Reviews If a child dies or is seriously injured due to suspected abuse or neglect, a review is carried out to establish the lessons that can be learned to prevent similar incidents from happening again in the future</vt:lpstr>
      <vt:lpstr>Child Abuse</vt:lpstr>
      <vt:lpstr>Types of Abuse</vt:lpstr>
      <vt:lpstr>Physical Abuse</vt:lpstr>
      <vt:lpstr>Physical Abuse</vt:lpstr>
      <vt:lpstr>Possible signs of Physical Abuse</vt:lpstr>
      <vt:lpstr>Sexual Abuse</vt:lpstr>
      <vt:lpstr>Sexual Abuse</vt:lpstr>
      <vt:lpstr>Possible signs of Sexual Abuse</vt:lpstr>
      <vt:lpstr>Emotional Abuse</vt:lpstr>
      <vt:lpstr>Emotional Abuse</vt:lpstr>
      <vt:lpstr>Emotional Abuse could involve :-</vt:lpstr>
      <vt:lpstr>Possible signs of Emotional Abuse</vt:lpstr>
      <vt:lpstr>Neglect</vt:lpstr>
      <vt:lpstr>Neglect</vt:lpstr>
      <vt:lpstr>Neglect could include failure to provide :-</vt:lpstr>
      <vt:lpstr>Signs of possible Neglect</vt:lpstr>
      <vt:lpstr>Domestic Abuse</vt:lpstr>
      <vt:lpstr>Domestic Abuse</vt:lpstr>
      <vt:lpstr>Signs of possible Domestic Abuse</vt:lpstr>
      <vt:lpstr>Bullying and Cyberbullying</vt:lpstr>
      <vt:lpstr>Spiritual Abuse</vt:lpstr>
      <vt:lpstr>Spiritual Abuse</vt:lpstr>
      <vt:lpstr>Examples of Spiritual Abuse include :-</vt:lpstr>
      <vt:lpstr>Grooming</vt:lpstr>
      <vt:lpstr>Harmful Sexual Behaviour</vt:lpstr>
      <vt:lpstr>Child Trafficking</vt:lpstr>
      <vt:lpstr>Child Trafficking</vt:lpstr>
      <vt:lpstr>Signs that a child may be a victim of trafficking</vt:lpstr>
      <vt:lpstr>What to do if you suspect a child is a victim of trafficking?</vt:lpstr>
      <vt:lpstr>PowerPoint Presentation</vt:lpstr>
      <vt:lpstr>True or False</vt:lpstr>
      <vt:lpstr>False!</vt:lpstr>
      <vt:lpstr>Fabricated or Induced Illness (FII)</vt:lpstr>
      <vt:lpstr>Fabricated or Induced Illness </vt:lpstr>
      <vt:lpstr>Female Genital Mutilation (FGM)</vt:lpstr>
      <vt:lpstr>Female Genital Mutilation (FGM)</vt:lpstr>
      <vt:lpstr>Where does FGM happen?</vt:lpstr>
      <vt:lpstr>How many people does FGM affect?</vt:lpstr>
      <vt:lpstr>Why is FGM carried out?</vt:lpstr>
      <vt:lpstr>Infant Oral Mutilation</vt:lpstr>
      <vt:lpstr>What should I do?</vt:lpstr>
      <vt:lpstr>Radicalisation</vt:lpstr>
      <vt:lpstr>Radicalisation can be described as the process by which people come to support terrorism and violent extremism, and in some cases, then join terrorist groups.   In this section we will look at the following:-</vt:lpstr>
      <vt:lpstr>What is Radicalisation?</vt:lpstr>
      <vt:lpstr>How can children and young people get exposed to messages of extremist groups?</vt:lpstr>
      <vt:lpstr>What are the risks associated with radicalisation?</vt:lpstr>
      <vt:lpstr>What are the indicators that a child is at risk?</vt:lpstr>
      <vt:lpstr>What should I do if a child is at risk?</vt:lpstr>
      <vt:lpstr>Internet and Virtual Dangers</vt:lpstr>
      <vt:lpstr>Online Abuse</vt:lpstr>
      <vt:lpstr>Besides the tangible aspects of keeping children safe from harm, there are significant risks of sexual and emotional abuse for children via online and virtual environments.</vt:lpstr>
      <vt:lpstr>PowerPoint Presentation</vt:lpstr>
      <vt:lpstr>Child Sexual Exploitation (CSE)</vt:lpstr>
      <vt:lpstr>What Is Child Sexual Exploitation?</vt:lpstr>
      <vt:lpstr>CSE</vt:lpstr>
      <vt:lpstr>Please remember</vt:lpstr>
      <vt:lpstr>Keeping Children Safe</vt:lpstr>
      <vt:lpstr>Disclosure  If a child makes a disclosure to you regarding any form of abuse it is important you are prepared</vt:lpstr>
      <vt:lpstr>What should you do!</vt:lpstr>
      <vt:lpstr>Why children don’t tell</vt:lpstr>
      <vt:lpstr>The barriers could include:</vt:lpstr>
      <vt:lpstr>Keeping children safe from harm.</vt:lpstr>
      <vt:lpstr>If in doubt -Ask!</vt:lpstr>
      <vt:lpstr>What to do if you are worried about a child!</vt:lpstr>
      <vt:lpstr>Thank you for your time, I hope you have found this training useful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Introduction to Safeguarding Children</dc:title>
  <dc:creator>simon sykes</dc:creator>
  <cp:lastModifiedBy>simon sykes</cp:lastModifiedBy>
  <cp:revision>1</cp:revision>
  <dcterms:created xsi:type="dcterms:W3CDTF">2022-10-11T15:19:53Z</dcterms:created>
  <dcterms:modified xsi:type="dcterms:W3CDTF">2024-10-17T12:20:18Z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