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4"/>
  </p:sldMasterIdLst>
  <p:notesMasterIdLst>
    <p:notesMasterId r:id="rId10"/>
  </p:notesMasterIdLst>
  <p:sldIdLst>
    <p:sldId id="265" r:id="rId5"/>
    <p:sldId id="266" r:id="rId6"/>
    <p:sldId id="267" r:id="rId7"/>
    <p:sldId id="268" r:id="rId8"/>
    <p:sldId id="269" r:id="rId9"/>
  </p:sldIdLst>
  <p:sldSz cx="18288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0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0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0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0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0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0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0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0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0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55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41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6084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994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45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94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57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83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72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0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43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8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42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54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5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0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EC9069E-6EB5-B9E5-AB80-4AE1319A08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 r="4182"/>
          <a:stretch/>
        </p:blipFill>
        <p:spPr>
          <a:xfrm>
            <a:off x="0" y="0"/>
            <a:ext cx="18288000" cy="1371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133A84-CB0F-D2D8-47F5-8378AC43E0CE}"/>
              </a:ext>
            </a:extLst>
          </p:cNvPr>
          <p:cNvSpPr txBox="1"/>
          <p:nvPr/>
        </p:nvSpPr>
        <p:spPr>
          <a:xfrm>
            <a:off x="3833757" y="6585748"/>
            <a:ext cx="10620485" cy="158553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3578" tIns="53578" rIns="53578" bIns="53578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9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osterama" panose="020B0504020200020000" pitchFamily="34" charset="0"/>
                <a:cs typeface="Posterama" panose="020B0504020200020000" pitchFamily="34" charset="0"/>
                <a:sym typeface="Helvetica Light"/>
              </a:rPr>
              <a:t>MESSENGERS OF</a:t>
            </a:r>
            <a:endParaRPr kumimoji="0" lang="en-US" sz="9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osterama" panose="020B0504020200020000" pitchFamily="34" charset="0"/>
              <a:cs typeface="Posterama" panose="020B0504020200020000" pitchFamily="34" charset="0"/>
              <a:sym typeface="Helvetica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3048AA-2865-52DB-D502-4F7AF1DB6D84}"/>
              </a:ext>
            </a:extLst>
          </p:cNvPr>
          <p:cNvSpPr txBox="1"/>
          <p:nvPr/>
        </p:nvSpPr>
        <p:spPr>
          <a:xfrm>
            <a:off x="4258631" y="12295172"/>
            <a:ext cx="9770735" cy="121619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3578" tIns="53578" rIns="53578" bIns="53578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7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osterama" panose="020B0504020200020000" pitchFamily="34" charset="0"/>
                <a:cs typeface="Posterama" panose="020B0504020200020000" pitchFamily="34" charset="0"/>
                <a:sym typeface="Helvetica Light"/>
              </a:rPr>
              <a:t>ROMANS 15:1-7 &amp; 13</a:t>
            </a:r>
            <a:endParaRPr kumimoji="0" lang="en-US" sz="7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osterama" panose="020B0504020200020000" pitchFamily="34" charset="0"/>
              <a:cs typeface="Posterama" panose="020B0504020200020000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6225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A3721D-1795-CE5C-F7E9-DA4073B2E9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2564"/>
            <a:ext cx="18287980" cy="137134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6B10A0-6042-3111-FE61-BF714CAB4EF5}"/>
              </a:ext>
            </a:extLst>
          </p:cNvPr>
          <p:cNvSpPr txBox="1"/>
          <p:nvPr/>
        </p:nvSpPr>
        <p:spPr>
          <a:xfrm>
            <a:off x="3749088" y="2476960"/>
            <a:ext cx="8556773" cy="158553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3578" tIns="53578" rIns="53578" bIns="53578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9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osterama" panose="020B0504020200020000" pitchFamily="34" charset="0"/>
                <a:cs typeface="Posterama" panose="020B0504020200020000" pitchFamily="34" charset="0"/>
                <a:sym typeface="Helvetica Light"/>
              </a:rPr>
              <a:t>1. GO LOWER</a:t>
            </a:r>
            <a:endParaRPr kumimoji="0" lang="en-US" sz="9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osterama" panose="020B0504020200020000" pitchFamily="34" charset="0"/>
              <a:cs typeface="Posterama" panose="020B0504020200020000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3065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F1BDA45F-FC0F-B55F-795A-6C8827EB10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" r="7128"/>
          <a:stretch/>
        </p:blipFill>
        <p:spPr>
          <a:xfrm>
            <a:off x="20" y="2564"/>
            <a:ext cx="18287980" cy="137134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BA961F-B5E0-5EA1-DBBD-9B0878B4CD5D}"/>
              </a:ext>
            </a:extLst>
          </p:cNvPr>
          <p:cNvSpPr txBox="1"/>
          <p:nvPr/>
        </p:nvSpPr>
        <p:spPr>
          <a:xfrm>
            <a:off x="3048398" y="11651616"/>
            <a:ext cx="11622292" cy="158553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3578" tIns="53578" rIns="53578" bIns="53578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9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osterama" panose="020B0504020200020000" pitchFamily="34" charset="0"/>
                <a:cs typeface="Posterama" panose="020B0504020200020000" pitchFamily="34" charset="0"/>
                <a:sym typeface="Helvetica Light"/>
              </a:rPr>
              <a:t>2. STAND FIRMER</a:t>
            </a:r>
            <a:endParaRPr kumimoji="0" lang="en-US" sz="9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osterama" panose="020B0504020200020000" pitchFamily="34" charset="0"/>
              <a:cs typeface="Posterama" panose="020B0504020200020000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3570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CEE545-7EE8-7749-9936-DECEC65C9F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5" r="20226"/>
          <a:stretch/>
        </p:blipFill>
        <p:spPr>
          <a:xfrm>
            <a:off x="20" y="2564"/>
            <a:ext cx="18287980" cy="137134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F2527D-9B7A-FAD5-6FD4-24205827B67E}"/>
              </a:ext>
            </a:extLst>
          </p:cNvPr>
          <p:cNvSpPr txBox="1"/>
          <p:nvPr/>
        </p:nvSpPr>
        <p:spPr>
          <a:xfrm>
            <a:off x="2728311" y="440581"/>
            <a:ext cx="12831378" cy="158553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3578" tIns="53578" rIns="53578" bIns="53578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9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Posterama" panose="020B0504020200020000" pitchFamily="34" charset="0"/>
                <a:cs typeface="Posterama" panose="020B0504020200020000" pitchFamily="34" charset="0"/>
                <a:sym typeface="Helvetica Light"/>
              </a:rPr>
              <a:t>3. LOOK WIDER</a:t>
            </a:r>
            <a:endParaRPr kumimoji="0" lang="en-US" sz="9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Posterama" panose="020B0504020200020000" pitchFamily="34" charset="0"/>
              <a:cs typeface="Posterama" panose="020B0504020200020000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80906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37D19A-B1FC-D659-D367-3606F8101A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87" b="1"/>
          <a:stretch/>
        </p:blipFill>
        <p:spPr>
          <a:xfrm>
            <a:off x="20" y="2564"/>
            <a:ext cx="18287980" cy="137134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6DFD89-9BE1-F22A-E61C-FADDA0C9EE66}"/>
              </a:ext>
            </a:extLst>
          </p:cNvPr>
          <p:cNvSpPr txBox="1"/>
          <p:nvPr/>
        </p:nvSpPr>
        <p:spPr>
          <a:xfrm>
            <a:off x="5649310" y="5783340"/>
            <a:ext cx="12636404" cy="158553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3578" tIns="53578" rIns="53578" bIns="53578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9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osterama" panose="020B0504020200020000" pitchFamily="34" charset="0"/>
                <a:cs typeface="Posterama" panose="020B0504020200020000" pitchFamily="34" charset="0"/>
                <a:sym typeface="Helvetica Light"/>
              </a:rPr>
              <a:t>4. REACH FURTHER</a:t>
            </a:r>
            <a:endParaRPr kumimoji="0" lang="en-US" sz="9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osterama" panose="020B0504020200020000" pitchFamily="34" charset="0"/>
              <a:cs typeface="Posterama" panose="020B0504020200020000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4408152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3578" tIns="53578" rIns="53578" bIns="53578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3578" tIns="53578" rIns="53578" bIns="53578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543FCB7CA8DE4B8B79AEE61D3F8EC3" ma:contentTypeVersion="7" ma:contentTypeDescription="Create a new document." ma:contentTypeScope="" ma:versionID="2c85fadb85e0de80c6f3e3bf044ac862">
  <xsd:schema xmlns:xsd="http://www.w3.org/2001/XMLSchema" xmlns:xs="http://www.w3.org/2001/XMLSchema" xmlns:p="http://schemas.microsoft.com/office/2006/metadata/properties" xmlns:ns2="d9c84d5b-5551-43c2-af3c-5cf96be346f8" xmlns:ns3="67d2d1e0-3228-48fe-8412-4a9f7c086ec0" targetNamespace="http://schemas.microsoft.com/office/2006/metadata/properties" ma:root="true" ma:fieldsID="020c45e3275ebb50434cac23a48767f7" ns2:_="" ns3:_="">
    <xsd:import namespace="d9c84d5b-5551-43c2-af3c-5cf96be346f8"/>
    <xsd:import namespace="67d2d1e0-3228-48fe-8412-4a9f7c086ec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84d5b-5551-43c2-af3c-5cf96be346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2d1e0-3228-48fe-8412-4a9f7c086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6CAA93-F668-48D4-ABCA-91504EE61C05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BBE2896-12EE-477D-841D-C407927E62D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d9c84d5b-5551-43c2-af3c-5cf96be346f8"/>
    <ds:schemaRef ds:uri="67d2d1e0-3228-48fe-8412-4a9f7c086ec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3A32A7-230B-40F5-AC17-628AABD001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Gavin Calver</cp:lastModifiedBy>
  <cp:revision>13</cp:revision>
  <dcterms:modified xsi:type="dcterms:W3CDTF">2024-06-10T13:29:42Z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0x0101009B543FCB7CA8DE4B8B79AEE61D3F8EC3</vt:lpwstr>
  </property>
</Properties>
</file>