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98" r:id="rId5"/>
    <p:sldId id="296" r:id="rId6"/>
    <p:sldId id="257" r:id="rId7"/>
    <p:sldId id="295" r:id="rId8"/>
    <p:sldId id="266" r:id="rId9"/>
    <p:sldId id="294" r:id="rId10"/>
    <p:sldId id="269" r:id="rId11"/>
    <p:sldId id="283" r:id="rId12"/>
    <p:sldId id="286" r:id="rId13"/>
    <p:sldId id="297" r:id="rId14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333500" y="2298700"/>
            <a:ext cx="15621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33500" y="7073900"/>
            <a:ext cx="15621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50"/>
            </a:lvl1pPr>
            <a:lvl2pPr marL="0" indent="0" algn="ctr">
              <a:spcBef>
                <a:spcPts val="0"/>
              </a:spcBef>
              <a:buSzTx/>
              <a:buNone/>
              <a:defRPr sz="4050"/>
            </a:lvl2pPr>
            <a:lvl3pPr marL="0" indent="0" algn="ctr">
              <a:spcBef>
                <a:spcPts val="0"/>
              </a:spcBef>
              <a:buSzTx/>
              <a:buNone/>
              <a:defRPr sz="4050"/>
            </a:lvl3pPr>
            <a:lvl4pPr marL="0" indent="0" algn="ctr">
              <a:spcBef>
                <a:spcPts val="0"/>
              </a:spcBef>
              <a:buSzTx/>
              <a:buNone/>
              <a:defRPr sz="4050"/>
            </a:lvl4pPr>
            <a:lvl5pPr marL="0" indent="0" algn="ctr">
              <a:spcBef>
                <a:spcPts val="0"/>
              </a:spcBef>
              <a:buSzTx/>
              <a:buNone/>
              <a:defRPr sz="40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790700" y="8953501"/>
            <a:ext cx="14716125" cy="47192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790700" y="6161405"/>
            <a:ext cx="14716125" cy="6565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2344476" y="673100"/>
            <a:ext cx="136017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76250" y="9512300"/>
            <a:ext cx="173355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6250" y="11442700"/>
            <a:ext cx="17335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50"/>
            </a:lvl1pPr>
            <a:lvl2pPr marL="0" indent="0" algn="ctr">
              <a:spcBef>
                <a:spcPts val="0"/>
              </a:spcBef>
              <a:buSzTx/>
              <a:buNone/>
              <a:defRPr sz="4050"/>
            </a:lvl2pPr>
            <a:lvl3pPr marL="0" indent="0" algn="ctr">
              <a:spcBef>
                <a:spcPts val="0"/>
              </a:spcBef>
              <a:buSzTx/>
              <a:buNone/>
              <a:defRPr sz="4050"/>
            </a:lvl3pPr>
            <a:lvl4pPr marL="0" indent="0" algn="ctr">
              <a:spcBef>
                <a:spcPts val="0"/>
              </a:spcBef>
              <a:buSzTx/>
              <a:buNone/>
              <a:defRPr sz="4050"/>
            </a:lvl4pPr>
            <a:lvl5pPr marL="0" indent="0" algn="ctr">
              <a:spcBef>
                <a:spcPts val="0"/>
              </a:spcBef>
              <a:buSzTx/>
              <a:buNone/>
              <a:defRPr sz="40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333500" y="4533900"/>
            <a:ext cx="15621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9874485" y="952500"/>
            <a:ext cx="714375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38250" y="952500"/>
            <a:ext cx="7667625" cy="5549900"/>
          </a:xfrm>
          <a:prstGeom prst="rect">
            <a:avLst/>
          </a:prstGeom>
        </p:spPr>
        <p:txBody>
          <a:bodyPr anchor="b"/>
          <a:lstStyle>
            <a:lvl1pPr>
              <a:defRPr sz="63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38250" y="6527800"/>
            <a:ext cx="7667625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50"/>
            </a:lvl1pPr>
            <a:lvl2pPr marL="0" indent="0" algn="ctr">
              <a:spcBef>
                <a:spcPts val="0"/>
              </a:spcBef>
              <a:buSzTx/>
              <a:buNone/>
              <a:defRPr sz="4050"/>
            </a:lvl2pPr>
            <a:lvl3pPr marL="0" indent="0" algn="ctr">
              <a:spcBef>
                <a:spcPts val="0"/>
              </a:spcBef>
              <a:buSzTx/>
              <a:buNone/>
              <a:defRPr sz="4050"/>
            </a:lvl3pPr>
            <a:lvl4pPr marL="0" indent="0" algn="ctr">
              <a:spcBef>
                <a:spcPts val="0"/>
              </a:spcBef>
              <a:buSzTx/>
              <a:buNone/>
              <a:defRPr sz="4050"/>
            </a:lvl4pPr>
            <a:lvl5pPr marL="0" indent="0" algn="ctr">
              <a:spcBef>
                <a:spcPts val="0"/>
              </a:spcBef>
              <a:buSzTx/>
              <a:buNone/>
              <a:defRPr sz="40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9877425" y="3149600"/>
            <a:ext cx="714375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6825" y="3149600"/>
            <a:ext cx="7667625" cy="92964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3375"/>
              </a:spcBef>
              <a:defRPr sz="2850"/>
            </a:lvl1pPr>
            <a:lvl2pPr marL="838200" indent="-419100">
              <a:spcBef>
                <a:spcPts val="3375"/>
              </a:spcBef>
              <a:defRPr sz="2850"/>
            </a:lvl2pPr>
            <a:lvl3pPr marL="1257300" indent="-419100">
              <a:spcBef>
                <a:spcPts val="3375"/>
              </a:spcBef>
              <a:defRPr sz="2850"/>
            </a:lvl3pPr>
            <a:lvl4pPr marL="1676400" indent="-419100">
              <a:spcBef>
                <a:spcPts val="3375"/>
              </a:spcBef>
              <a:defRPr sz="2850"/>
            </a:lvl4pPr>
            <a:lvl5pPr marL="2095500" indent="-419100">
              <a:spcBef>
                <a:spcPts val="3375"/>
              </a:spcBef>
              <a:defRPr sz="28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66825" y="1778000"/>
            <a:ext cx="15754350" cy="10160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1820525" y="70485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1820525" y="11303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904875" y="1130300"/>
            <a:ext cx="106299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66825" y="355600"/>
            <a:ext cx="1575435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66825" y="3149600"/>
            <a:ext cx="1575435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69273" y="13081001"/>
            <a:ext cx="339929" cy="65659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4D34E-E0A8-34CB-1DB2-205780EAD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20" y="2564"/>
            <a:ext cx="18287980" cy="13713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B8B92-0824-B3DB-95A4-D73EFA3CBBA3}"/>
              </a:ext>
            </a:extLst>
          </p:cNvPr>
          <p:cNvSpPr txBox="1"/>
          <p:nvPr/>
        </p:nvSpPr>
        <p:spPr>
          <a:xfrm>
            <a:off x="7006897" y="10966576"/>
            <a:ext cx="10860689" cy="23493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OUR LANDSCAPE FOR THE GOSPEL</a:t>
            </a:r>
            <a:endParaRPr kumimoji="0" lang="en-US" sz="73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51316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888909-AE4C-979E-AB1E-9161C797D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r="16571" b="7595"/>
          <a:stretch/>
        </p:blipFill>
        <p:spPr>
          <a:xfrm>
            <a:off x="0" y="-1"/>
            <a:ext cx="18258977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34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asted-image.jpg" descr="pasted-image.jpg">
            <a:extLst>
              <a:ext uri="{FF2B5EF4-FFF2-40B4-BE49-F238E27FC236}">
                <a16:creationId xmlns:a16="http://schemas.microsoft.com/office/drawing/2014/main" id="{7287D2FA-AE5E-6A47-9101-E4235BC02A0E}"/>
              </a:ext>
            </a:extLst>
          </p:cNvPr>
          <p:cNvPicPr>
            <a:picLocks noGrp="1"/>
          </p:cNvPicPr>
          <p:nvPr>
            <p:ph type="pic" idx="13"/>
          </p:nvPr>
        </p:nvPicPr>
        <p:blipFill rotWithShape="1">
          <a:blip r:embed="rId2"/>
          <a:srcRect b="2931"/>
          <a:stretch/>
        </p:blipFill>
        <p:spPr>
          <a:xfrm>
            <a:off x="20" y="2564"/>
            <a:ext cx="18287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5570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9CCC1-6E9D-CE32-6254-F882EBBA6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3"/>
          <a:stretch/>
        </p:blipFill>
        <p:spPr>
          <a:xfrm>
            <a:off x="6406825" y="8017445"/>
            <a:ext cx="5063146" cy="518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75580-10CB-9C1E-003E-724CB9C4F8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9" t="6577" r="15143" b="6051"/>
          <a:stretch/>
        </p:blipFill>
        <p:spPr>
          <a:xfrm>
            <a:off x="272498" y="4263539"/>
            <a:ext cx="4546820" cy="401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E5BC3-0496-1224-DB1D-40EDD1A6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96" y="8776629"/>
            <a:ext cx="2617888" cy="401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271D94-C0BF-4962-F9DB-56F04597D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5155"/>
          <a:stretch/>
        </p:blipFill>
        <p:spPr>
          <a:xfrm>
            <a:off x="177499" y="8795352"/>
            <a:ext cx="3693434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657898-076A-A994-5CDD-E373A3B89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908" y="8743184"/>
            <a:ext cx="3818376" cy="381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C5300E-6F85-E5F1-91B0-EA8416CA2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971" y="8683174"/>
            <a:ext cx="2710850" cy="406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4252E1-DF10-39D1-44DE-8397CFFDA4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t="58214" r="15097" b="21324"/>
          <a:stretch/>
        </p:blipFill>
        <p:spPr>
          <a:xfrm>
            <a:off x="4819318" y="5707387"/>
            <a:ext cx="8511448" cy="156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1BD5F4-B9A6-264F-8F9B-7AAE3F375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9" y="153585"/>
            <a:ext cx="6390970" cy="359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001C99-1678-12F8-61F5-4888CAFE3F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972" y="296335"/>
            <a:ext cx="6190312" cy="397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1D725C-1E0C-A5D5-6B5F-0065750624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/>
          <a:stretch/>
        </p:blipFill>
        <p:spPr>
          <a:xfrm>
            <a:off x="6991169" y="145707"/>
            <a:ext cx="4546818" cy="5191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75E857-24CF-CD17-2A8C-81E680CB30E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r="10885"/>
          <a:stretch/>
        </p:blipFill>
        <p:spPr>
          <a:xfrm>
            <a:off x="13299573" y="4782628"/>
            <a:ext cx="4797498" cy="340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94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3716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974180"/>
            <a:ext cx="10112773" cy="1179576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870F9-DCE2-33A7-3FDC-EAEAAC029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" b="2943"/>
          <a:stretch/>
        </p:blipFill>
        <p:spPr>
          <a:xfrm>
            <a:off x="1354117" y="1150997"/>
            <a:ext cx="8925789" cy="1143953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1982" y="960120"/>
            <a:ext cx="6270498" cy="557614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5D9F1B3-C669-9007-3B5E-4B774F88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5" t="4795" r="25" b="51986"/>
          <a:stretch/>
        </p:blipFill>
        <p:spPr>
          <a:xfrm>
            <a:off x="11543809" y="1185286"/>
            <a:ext cx="5842053" cy="508954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1982" y="7207340"/>
            <a:ext cx="6270498" cy="557614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94ADE34-C42B-E50B-5320-9DCFBB9FB3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5" r="50000" b="3527"/>
          <a:stretch/>
        </p:blipFill>
        <p:spPr>
          <a:xfrm>
            <a:off x="11521912" y="7460901"/>
            <a:ext cx="5863950" cy="50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1085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Talking Jesus powerpoint11.png" descr="Talking Jesus powerpoint11.png"/>
          <p:cNvPicPr>
            <a:picLocks noChangeAspect="1"/>
          </p:cNvPicPr>
          <p:nvPr/>
        </p:nvPicPr>
        <p:blipFill rotWithShape="1">
          <a:blip r:embed="rId2"/>
          <a:srcRect l="3472" t="8663" r="3976" b="5130"/>
          <a:stretch/>
        </p:blipFill>
        <p:spPr>
          <a:xfrm>
            <a:off x="66393" y="2084552"/>
            <a:ext cx="18221607" cy="9546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Talking Jesus powerpoint15.png" descr="Talking Jesus powerpoint15.png"/>
          <p:cNvPicPr>
            <a:picLocks noChangeAspect="1"/>
          </p:cNvPicPr>
          <p:nvPr/>
        </p:nvPicPr>
        <p:blipFill rotWithShape="1">
          <a:blip r:embed="rId2"/>
          <a:srcRect l="4789" r="3737"/>
          <a:stretch/>
        </p:blipFill>
        <p:spPr>
          <a:xfrm>
            <a:off x="0" y="1123292"/>
            <a:ext cx="18292188" cy="11248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Talking Jesus powerpoint14.png" descr="Talking Jesus powerpoint14.png"/>
          <p:cNvPicPr>
            <a:picLocks noChangeAspect="1"/>
          </p:cNvPicPr>
          <p:nvPr/>
        </p:nvPicPr>
        <p:blipFill rotWithShape="1">
          <a:blip r:embed="rId2"/>
          <a:srcRect l="11614" r="8046"/>
          <a:stretch/>
        </p:blipFill>
        <p:spPr>
          <a:xfrm>
            <a:off x="0" y="729155"/>
            <a:ext cx="18288000" cy="12804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alking Jesus powerpoint28.png" descr="Talking Jesus powerpoint28.png"/>
          <p:cNvPicPr>
            <a:picLocks noChangeAspect="1"/>
          </p:cNvPicPr>
          <p:nvPr/>
        </p:nvPicPr>
        <p:blipFill rotWithShape="1">
          <a:blip r:embed="rId2"/>
          <a:srcRect l="4789" r="3496"/>
          <a:stretch/>
        </p:blipFill>
        <p:spPr>
          <a:xfrm>
            <a:off x="56931" y="1407948"/>
            <a:ext cx="18231069" cy="11181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alking Jesus powerpoint31.png" descr="Talking Jesus powerpoint31.png"/>
          <p:cNvPicPr>
            <a:picLocks noChangeAspect="1"/>
          </p:cNvPicPr>
          <p:nvPr/>
        </p:nvPicPr>
        <p:blipFill rotWithShape="1">
          <a:blip r:embed="rId2"/>
          <a:srcRect l="13410" r="14870"/>
          <a:stretch/>
        </p:blipFill>
        <p:spPr>
          <a:xfrm>
            <a:off x="0" y="-313705"/>
            <a:ext cx="18288000" cy="14343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543FCB7CA8DE4B8B79AEE61D3F8EC3" ma:contentTypeVersion="8" ma:contentTypeDescription="Create a new document." ma:contentTypeScope="" ma:versionID="87b10f74c2ae43410caa3f1f5c6cc388">
  <xsd:schema xmlns:xsd="http://www.w3.org/2001/XMLSchema" xmlns:xs="http://www.w3.org/2001/XMLSchema" xmlns:p="http://schemas.microsoft.com/office/2006/metadata/properties" xmlns:ns2="d9c84d5b-5551-43c2-af3c-5cf96be346f8" xmlns:ns3="67d2d1e0-3228-48fe-8412-4a9f7c086ec0" targetNamespace="http://schemas.microsoft.com/office/2006/metadata/properties" ma:root="true" ma:fieldsID="6e38b410d6b1f439dc96064593c6a81c" ns2:_="" ns3:_="">
    <xsd:import namespace="d9c84d5b-5551-43c2-af3c-5cf96be346f8"/>
    <xsd:import namespace="67d2d1e0-3228-48fe-8412-4a9f7c086ec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84d5b-5551-43c2-af3c-5cf96be346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2d1e0-3228-48fe-8412-4a9f7c086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6B40C2-95B3-4763-A918-2830D0E9A5B9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2C93748-C789-40F0-937C-C82409EBD6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496D34-1DF0-45BD-A73B-9CD6AE46BF4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9c84d5b-5551-43c2-af3c-5cf96be346f8"/>
    <ds:schemaRef ds:uri="67d2d1e0-3228-48fe-8412-4a9f7c086ec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Heffer</dc:creator>
  <cp:lastModifiedBy>Gavin Calver</cp:lastModifiedBy>
  <cp:revision>4</cp:revision>
  <dcterms:modified xsi:type="dcterms:W3CDTF">2024-06-10T13:29:36Z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0x0101009B543FCB7CA8DE4B8B79AEE61D3F8EC3</vt:lpwstr>
  </property>
</Properties>
</file>